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1" r:id="rId5"/>
  </p:sldMasterIdLst>
  <p:notesMasterIdLst>
    <p:notesMasterId r:id="rId17"/>
  </p:notesMasterIdLst>
  <p:handoutMasterIdLst>
    <p:handoutMasterId r:id="rId18"/>
  </p:handoutMasterIdLst>
  <p:sldIdLst>
    <p:sldId id="308" r:id="rId6"/>
    <p:sldId id="1134" r:id="rId7"/>
    <p:sldId id="2874" r:id="rId8"/>
    <p:sldId id="2857" r:id="rId9"/>
    <p:sldId id="2783" r:id="rId10"/>
    <p:sldId id="2879" r:id="rId11"/>
    <p:sldId id="2880" r:id="rId12"/>
    <p:sldId id="2870" r:id="rId13"/>
    <p:sldId id="2873" r:id="rId14"/>
    <p:sldId id="2847" r:id="rId15"/>
    <p:sldId id="28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B96072-EE7A-3871-0849-F61A7B2033AC}" name="Calvin Peshavaria" initials="CP" userId="S::cpeshavaria@wideorbit.com::fbe7edbe-7172-41c5-a413-16d00e823d55" providerId="AD"/>
  <p188:author id="{EA761792-8240-BCDD-E4AD-73CD0A2A4995}" name="Tim Swift" initials="TS" userId="S::tswift@wideorbit.com::d4601e12-f1ac-4aad-a08c-01dbcc187e4c" providerId="AD"/>
  <p188:author id="{9F0176A6-D78F-5F6A-DA2C-116AB518C3C4}" name="Theresa Peoples" initials="TP" userId="S::tpeoples@wideorbit.com::c8eaef89-1e01-49d3-a4fd-d0a05084df75" providerId="AD"/>
  <p188:author id="{620BD0AB-2F23-9ED1-4EF3-C1C623CB3146}" name="Heather Schuck" initials="HS" userId="S::hschuck@wideorbit.com::5f888f0c-c9db-449e-b03d-382d0c348f3c" providerId="AD"/>
  <p188:author id="{6F97FBAD-90E9-49DF-62D0-4F82003DAFA9}" name="Lily King (Contractor)" initials="LK(" userId="S::lking@wideorbit.com::15487241-d032-4361-b1ef-38e520de8ae6" providerId="AD"/>
  <p188:author id="{9FDF0CD3-5D93-D80C-B0B3-28982C6FA89F}" name="Brian Thoman" initials="BT" userId="S::bthoman@wideorbit.com::80ee0d24-ea80-4c06-8a14-604f341cf75d" providerId="AD"/>
  <p188:author id="{4F73D3E1-4072-50C3-3230-9F20A33F9D9F}" name="Tico Jarek" initials="TJ" userId="S::tjarek@wideorbit.com::0c0fe5e4-46ed-41d8-a570-ae541b9c6319" providerId="AD"/>
  <p188:author id="{BBE7F4E1-2DF2-E35E-9B53-0CC277D8FC33}" name="Sydney Novak-Federmeyer" initials="SNF" userId="S::snovak@wideorbit.com::c4f7b248-ffbc-4890-a0e0-4ea2cbef9230" providerId="AD"/>
  <p188:author id="{80FD02F5-5671-D602-0676-BEBF7E0C2FFB}" name="Bob Lee" initials="BL" userId="S::blee@wideorbit.com::98a54a60-8423-4a61-ac76-455af83d6f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9E1"/>
    <a:srgbClr val="034B98"/>
    <a:srgbClr val="7ABEFF"/>
    <a:srgbClr val="005CB4"/>
    <a:srgbClr val="404348"/>
    <a:srgbClr val="00A0DE"/>
    <a:srgbClr val="06B3C3"/>
    <a:srgbClr val="06BACA"/>
    <a:srgbClr val="3279C3"/>
    <a:srgbClr val="4E9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943DAC4-C054-40E9-A305-96D175FD96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943DAC4-C054-40E9-A305-96D175FD967C}" styleName="WideOrbit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6350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 w="6350">
              <a:solidFill>
                <a:schemeClr val="accent5"/>
              </a:solidFill>
            </a:ln>
          </a:top>
          <a:bottom>
            <a:ln w="6350">
              <a:solidFill>
                <a:schemeClr val="accent5"/>
              </a:solidFill>
            </a:ln>
          </a:bottom>
        </a:tcBdr>
      </a:tcStyle>
    </a:band1H>
    <a:band2H>
      <a:tcStyle>
        <a:tcBdr/>
      </a:tcStyle>
    </a:band2H>
    <a:band1V>
      <a:tcStyle>
        <a:tcBdr>
          <a:left>
            <a:ln w="6350">
              <a:solidFill>
                <a:schemeClr val="accent5"/>
              </a:solidFill>
            </a:ln>
          </a:left>
          <a:right>
            <a:ln w="6350">
              <a:solidFill>
                <a:schemeClr val="accent5"/>
              </a:solidFill>
            </a:ln>
          </a:right>
        </a:tcBdr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905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32"/>
    <p:restoredTop sz="96379" autoAdjust="0"/>
  </p:normalViewPr>
  <p:slideViewPr>
    <p:cSldViewPr snapToGrid="0">
      <p:cViewPr varScale="1">
        <p:scale>
          <a:sx n="101" d="100"/>
          <a:sy n="101" d="100"/>
        </p:scale>
        <p:origin x="150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B32904-A144-4514-B2CA-379F85F4A3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2AD15-3410-4155-A6F1-DA17CD8114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4EB32-0D69-4483-8668-91FC0D0FEA0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8BA52-06B1-4800-95EA-EF7F460FC0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60AB4-6432-4E57-9CAA-A356833D64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1CDFC-9350-424D-A245-BF9EF23E9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85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814641"/>
            <a:ext cx="3931920" cy="221170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249906"/>
            <a:ext cx="5943600" cy="507945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69756" y="8644866"/>
            <a:ext cx="731044" cy="18187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/>
            </a:lvl1pPr>
          </a:lstStyle>
          <a:p>
            <a:fld id="{65FD5F7B-BC47-4A6F-B2D2-8A68C19948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E38CDF30-8C67-4B7C-BA3C-814804C70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31800"/>
            <a:ext cx="2743200" cy="133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10A68-CAA2-4593-8A4D-20A3D57DDF61}"/>
              </a:ext>
            </a:extLst>
          </p:cNvPr>
          <p:cNvSpPr txBox="1"/>
          <p:nvPr/>
        </p:nvSpPr>
        <p:spPr>
          <a:xfrm>
            <a:off x="457200" y="8520113"/>
            <a:ext cx="5016500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©2021 WideOrbit LLC. WideOrbit</a:t>
            </a:r>
            <a:r>
              <a:rPr lang="en-US" sz="800" baseline="30000"/>
              <a:t>®</a:t>
            </a:r>
            <a:r>
              <a:rPr lang="en-US" sz="800"/>
              <a:t> is a registered trademark of WideOrbit LLC. </a:t>
            </a:r>
            <a:br>
              <a:rPr lang="en-US" sz="800"/>
            </a:br>
            <a:r>
              <a:rPr lang="en-US" sz="800"/>
              <a:t>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257708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15888" indent="-3175" algn="l" defTabSz="914400" rtl="0" eaLnBrk="1" latinLnBrk="0" hangingPunct="1">
      <a:spcBef>
        <a:spcPts val="600"/>
      </a:spcBef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227013" indent="0" algn="l" defTabSz="914400" rtl="0" eaLnBrk="1" latinLnBrk="0" hangingPunct="1">
      <a:spcBef>
        <a:spcPts val="600"/>
      </a:spcBef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342900" indent="0" algn="l" defTabSz="914400" rtl="0" eaLnBrk="1" latinLnBrk="0" hangingPunct="1">
      <a:spcBef>
        <a:spcPts val="600"/>
      </a:spcBef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460375" indent="0" algn="l" defTabSz="914400" rtl="0" eaLnBrk="1" latinLnBrk="0" hangingPunct="1">
      <a:spcBef>
        <a:spcPts val="600"/>
      </a:spcBef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403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5888" lvl="1" indent="0">
              <a:buFont typeface="Arial" panose="020B0604020202020204" pitchFamily="34" charset="0"/>
              <a:buNone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7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6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4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9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98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1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14388"/>
            <a:ext cx="3932238" cy="221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D5F7B-BC47-4A6F-B2D2-8A68C19948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8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19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4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4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4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19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2F4403-EF7A-4B15-8E5A-7507EE94CC2D}"/>
              </a:ext>
            </a:extLst>
          </p:cNvPr>
          <p:cNvGrpSpPr/>
          <p:nvPr/>
        </p:nvGrpSpPr>
        <p:grpSpPr bwMode="ltGray">
          <a:xfrm>
            <a:off x="9150673" y="3049673"/>
            <a:ext cx="3041328" cy="3808328"/>
            <a:chOff x="9150673" y="3049673"/>
            <a:chExt cx="3041328" cy="380832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26C19B6-A699-4353-B985-94714EDA9809}"/>
                </a:ext>
              </a:extLst>
            </p:cNvPr>
            <p:cNvSpPr/>
            <p:nvPr/>
          </p:nvSpPr>
          <p:spPr bwMode="ltGray">
            <a:xfrm>
              <a:off x="9759532" y="4272218"/>
              <a:ext cx="2432468" cy="2585783"/>
            </a:xfrm>
            <a:custGeom>
              <a:avLst/>
              <a:gdLst>
                <a:gd name="connsiteX0" fmla="*/ 2432468 w 2432468"/>
                <a:gd name="connsiteY0" fmla="*/ 0 h 2585783"/>
                <a:gd name="connsiteX1" fmla="*/ 2432468 w 2432468"/>
                <a:gd name="connsiteY1" fmla="*/ 2585783 h 2585783"/>
                <a:gd name="connsiteX2" fmla="*/ 7126 w 2432468"/>
                <a:gd name="connsiteY2" fmla="*/ 2585783 h 2585783"/>
                <a:gd name="connsiteX3" fmla="*/ 0 w 2432468"/>
                <a:gd name="connsiteY3" fmla="*/ 2435284 h 2585783"/>
                <a:gd name="connsiteX4" fmla="*/ 2186425 w 2432468"/>
                <a:gd name="connsiteY4" fmla="*/ 12424 h 258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2468" h="2585783">
                  <a:moveTo>
                    <a:pt x="2432468" y="0"/>
                  </a:moveTo>
                  <a:lnTo>
                    <a:pt x="2432468" y="2585783"/>
                  </a:lnTo>
                  <a:lnTo>
                    <a:pt x="7126" y="2585783"/>
                  </a:lnTo>
                  <a:lnTo>
                    <a:pt x="0" y="2435284"/>
                  </a:lnTo>
                  <a:cubicBezTo>
                    <a:pt x="0" y="1174297"/>
                    <a:pt x="958342" y="137143"/>
                    <a:pt x="2186425" y="12424"/>
                  </a:cubicBezTo>
                  <a:close/>
                </a:path>
              </a:pathLst>
            </a:custGeom>
            <a:solidFill>
              <a:schemeClr val="accent1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B4AD927-A6FF-4137-A79E-A280A0B2260E}"/>
                </a:ext>
              </a:extLst>
            </p:cNvPr>
            <p:cNvSpPr/>
            <p:nvPr/>
          </p:nvSpPr>
          <p:spPr bwMode="ltGray">
            <a:xfrm>
              <a:off x="10982334" y="3049673"/>
              <a:ext cx="1209667" cy="2434621"/>
            </a:xfrm>
            <a:custGeom>
              <a:avLst/>
              <a:gdLst>
                <a:gd name="connsiteX0" fmla="*/ 1209667 w 1209667"/>
                <a:gd name="connsiteY0" fmla="*/ 0 h 2434621"/>
                <a:gd name="connsiteX1" fmla="*/ 1209667 w 1209667"/>
                <a:gd name="connsiteY1" fmla="*/ 2434621 h 2434621"/>
                <a:gd name="connsiteX2" fmla="*/ 1093213 w 1209667"/>
                <a:gd name="connsiteY2" fmla="*/ 2428740 h 2434621"/>
                <a:gd name="connsiteX3" fmla="*/ 0 w 1209667"/>
                <a:gd name="connsiteY3" fmla="*/ 1217310 h 2434621"/>
                <a:gd name="connsiteX4" fmla="*/ 1093213 w 1209667"/>
                <a:gd name="connsiteY4" fmla="*/ 5880 h 243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667" h="2434621">
                  <a:moveTo>
                    <a:pt x="1209667" y="0"/>
                  </a:moveTo>
                  <a:lnTo>
                    <a:pt x="1209667" y="2434621"/>
                  </a:lnTo>
                  <a:lnTo>
                    <a:pt x="1093213" y="2428740"/>
                  </a:lnTo>
                  <a:cubicBezTo>
                    <a:pt x="479171" y="2366381"/>
                    <a:pt x="0" y="1847803"/>
                    <a:pt x="0" y="1217310"/>
                  </a:cubicBezTo>
                  <a:cubicBezTo>
                    <a:pt x="0" y="586816"/>
                    <a:pt x="479171" y="68239"/>
                    <a:pt x="1093213" y="5880"/>
                  </a:cubicBezTo>
                  <a:close/>
                </a:path>
              </a:pathLst>
            </a:custGeom>
            <a:solidFill>
              <a:schemeClr val="tx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179C21A-89C8-4D62-89FC-6C622B8DD624}"/>
                </a:ext>
              </a:extLst>
            </p:cNvPr>
            <p:cNvSpPr/>
            <p:nvPr/>
          </p:nvSpPr>
          <p:spPr bwMode="ltGray">
            <a:xfrm>
              <a:off x="9150673" y="6098644"/>
              <a:ext cx="1217717" cy="759357"/>
            </a:xfrm>
            <a:custGeom>
              <a:avLst/>
              <a:gdLst>
                <a:gd name="connsiteX0" fmla="*/ 608858 w 1217717"/>
                <a:gd name="connsiteY0" fmla="*/ 0 h 759357"/>
                <a:gd name="connsiteX1" fmla="*/ 1217717 w 1217717"/>
                <a:gd name="connsiteY1" fmla="*/ 608859 h 759357"/>
                <a:gd name="connsiteX2" fmla="*/ 1205347 w 1217717"/>
                <a:gd name="connsiteY2" fmla="*/ 731565 h 759357"/>
                <a:gd name="connsiteX3" fmla="*/ 1196720 w 1217717"/>
                <a:gd name="connsiteY3" fmla="*/ 759357 h 759357"/>
                <a:gd name="connsiteX4" fmla="*/ 20997 w 1217717"/>
                <a:gd name="connsiteY4" fmla="*/ 759357 h 759357"/>
                <a:gd name="connsiteX5" fmla="*/ 12370 w 1217717"/>
                <a:gd name="connsiteY5" fmla="*/ 731565 h 759357"/>
                <a:gd name="connsiteX6" fmla="*/ 0 w 1217717"/>
                <a:gd name="connsiteY6" fmla="*/ 608859 h 759357"/>
                <a:gd name="connsiteX7" fmla="*/ 608858 w 1217717"/>
                <a:gd name="connsiteY7" fmla="*/ 0 h 75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59357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5"/>
                  </a:cubicBezTo>
                  <a:lnTo>
                    <a:pt x="1196720" y="759357"/>
                  </a:lnTo>
                  <a:lnTo>
                    <a:pt x="20997" y="759357"/>
                  </a:lnTo>
                  <a:lnTo>
                    <a:pt x="12370" y="731565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chemeClr val="accent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pic>
        <p:nvPicPr>
          <p:cNvPr id="7" name="logo">
            <a:extLst>
              <a:ext uri="{FF2B5EF4-FFF2-40B4-BE49-F238E27FC236}">
                <a16:creationId xmlns:a16="http://schemas.microsoft.com/office/drawing/2014/main" id="{FF51204C-A919-4F9A-8E4A-361B1A5E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9" y="594294"/>
            <a:ext cx="5470005" cy="265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5796B3-375F-4CD5-83C6-904F8628A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6" y="1721310"/>
            <a:ext cx="9144001" cy="11430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t>Presentation title, use sentence case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3A9CF-7C34-47DA-897B-6CDAEFC19D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949" y="3115591"/>
            <a:ext cx="9139237" cy="77724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 or speaker name(s)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49DB12-AF2B-4412-B510-107361DC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5DB892-38A3-4859-8C5C-73F28C63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52407E-DE37-4C6B-8F5C-F44DD385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48740-CACE-4CAE-85A1-3872D53FB861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/>
              <a:t>©202</a:t>
            </a:r>
            <a:r>
              <a:rPr lang="en-US" sz="600"/>
              <a:t>2</a:t>
            </a:r>
            <a:r>
              <a:rPr sz="600"/>
              <a:t> WideOrbit LLC. WideOrbit</a:t>
            </a:r>
            <a:r>
              <a:rPr sz="600" baseline="30000"/>
              <a:t>®</a:t>
            </a:r>
            <a:r>
              <a:rPr sz="600"/>
              <a:t> is a registered trademark of WideOrbit LLC.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242256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zing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DD1B-10F3-4C6A-AEA5-1D85D88BF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>
                <a:solidFill>
                  <a:srgbClr val="404348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48E09-54FF-41D3-A433-E4204716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798B-CA3E-4580-A635-C49F87353ED6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0343D-C1F9-42F9-8862-4531E50D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DE5BE-7827-4087-9531-8C510560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AFC2483-1C7F-75A8-9AD3-3EF54AC6F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7302" y="580044"/>
            <a:ext cx="1069461" cy="4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zing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DD1B-10F3-4C6A-AEA5-1D85D88BF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>
                <a:solidFill>
                  <a:srgbClr val="404348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48E09-54FF-41D3-A433-E4204716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798B-CA3E-4580-A635-C49F87353ED6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0343D-C1F9-42F9-8862-4531E50D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DE5BE-7827-4087-9531-8C510560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AFC2483-1C7F-75A8-9AD3-3EF54AC6F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7302" y="580044"/>
            <a:ext cx="1069461" cy="46498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30E09A-2B7B-5B55-F8E3-1A0EA30F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98"/>
          <a:stretch/>
        </p:blipFill>
        <p:spPr>
          <a:xfrm>
            <a:off x="3912244" y="1793973"/>
            <a:ext cx="8279756" cy="46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01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3F568-47B1-4CFA-9F31-B1DCB61D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BE37-331A-4E11-85A2-19690C73DCA0}" type="datetime1">
              <a:rPr lang="en-US"/>
              <a:t>1/19/2023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A8B6E-F1B2-45DE-B42A-2D2CD2D2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F1907-2FCA-46A3-99D5-A47CAB03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623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B49969F-5A76-4B35-93A3-928602BF3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98"/>
          <a:stretch/>
        </p:blipFill>
        <p:spPr>
          <a:xfrm>
            <a:off x="3912244" y="1793973"/>
            <a:ext cx="8279756" cy="46615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3A23B7-0CC7-49D0-975F-81F854ADD4DC}"/>
              </a:ext>
            </a:extLst>
          </p:cNvPr>
          <p:cNvSpPr/>
          <p:nvPr/>
        </p:nvSpPr>
        <p:spPr>
          <a:xfrm>
            <a:off x="5094515" y="2167809"/>
            <a:ext cx="6489474" cy="3683422"/>
          </a:xfrm>
          <a:prstGeom prst="rect">
            <a:avLst/>
          </a:prstGeom>
          <a:solidFill>
            <a:srgbClr val="25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A346B-CBE4-4370-A42F-F53B8EA7E2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465FB-1B5F-4AB3-8F8D-5FD56A8C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BF10-5697-4F18-96DF-712634E3F507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FBDB0-A5CC-474B-A238-8BA232E1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862C5-9A7C-4F75-BB3E-6C28C72C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D8DA34-5080-411E-BB62-D911F6F8EC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88" y="1828800"/>
            <a:ext cx="3657600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text. Turn bullets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F3DE47B-B9EE-4F87-BCA5-225E4155B2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8215" y="2197687"/>
            <a:ext cx="6442074" cy="3623666"/>
          </a:xfrm>
          <a:solidFill>
            <a:schemeClr val="accent6"/>
          </a:solidFill>
        </p:spPr>
        <p:txBody>
          <a:bodyPr tIns="1097280"/>
          <a:lstStyle>
            <a:lvl1pPr marL="0" indent="0" algn="ctr">
              <a:buNone/>
              <a:defRPr sz="2000"/>
            </a:lvl1pPr>
          </a:lstStyle>
          <a:p>
            <a: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2730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7238DE4-B0E9-4EEA-8891-545D6D4EF278}"/>
              </a:ext>
            </a:extLst>
          </p:cNvPr>
          <p:cNvGrpSpPr/>
          <p:nvPr/>
        </p:nvGrpSpPr>
        <p:grpSpPr>
          <a:xfrm>
            <a:off x="603249" y="4724401"/>
            <a:ext cx="7323139" cy="1371600"/>
            <a:chOff x="603249" y="4783857"/>
            <a:chExt cx="7323139" cy="14693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75BB40-528A-41D7-8F89-B92E4C39558A}"/>
                </a:ext>
              </a:extLst>
            </p:cNvPr>
            <p:cNvCxnSpPr/>
            <p:nvPr/>
          </p:nvCxnSpPr>
          <p:spPr>
            <a:xfrm>
              <a:off x="603249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700BEF-9329-46F8-83D4-F667634C74EF}"/>
                </a:ext>
              </a:extLst>
            </p:cNvPr>
            <p:cNvCxnSpPr/>
            <p:nvPr/>
          </p:nvCxnSpPr>
          <p:spPr>
            <a:xfrm>
              <a:off x="4264025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D9CEB5-34E1-404C-B7B4-FB587BB1FC15}"/>
                </a:ext>
              </a:extLst>
            </p:cNvPr>
            <p:cNvCxnSpPr/>
            <p:nvPr/>
          </p:nvCxnSpPr>
          <p:spPr>
            <a:xfrm>
              <a:off x="7926388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6782F23-2ADF-4892-92EE-0606409FA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ltGray">
          <a:xfrm>
            <a:off x="0" y="0"/>
            <a:ext cx="12192000" cy="3444240"/>
          </a:xfrm>
          <a:prstGeom prst="rect">
            <a:avLst/>
          </a:prstGeom>
        </p:spPr>
      </p:pic>
      <p:pic>
        <p:nvPicPr>
          <p:cNvPr id="9" name="Orbital Pattern">
            <a:extLst>
              <a:ext uri="{FF2B5EF4-FFF2-40B4-BE49-F238E27FC236}">
                <a16:creationId xmlns:a16="http://schemas.microsoft.com/office/drawing/2014/main" id="{2940B9E5-BE90-42D6-B36C-82D43101F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994" t="47508"/>
          <a:stretch/>
        </p:blipFill>
        <p:spPr bwMode="ltGray">
          <a:xfrm rot="5400000" flipV="1">
            <a:off x="1675114" y="-1675112"/>
            <a:ext cx="3047999" cy="6398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42631-91C4-44BA-9CCB-DE69F9747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3771093"/>
            <a:ext cx="10972800" cy="51062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5DC00-AFB7-4822-829A-5FC38AD5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B9D4-F5F3-47EB-B14A-EDA95D83667D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7D635-B2D3-4D89-9138-67A9161E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6B1E8-13BF-4492-9F4D-EDDC1C74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DE4963-D267-4223-A655-67128BDBC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734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7FC379F-7C1C-4F9D-A29F-1D7053CAC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4303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54133A8-6B30-4EA8-A667-4D1F173F2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5871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</p:spTree>
    <p:extLst>
      <p:ext uri="{BB962C8B-B14F-4D97-AF65-F5344CB8AC3E}">
        <p14:creationId xmlns:p14="http://schemas.microsoft.com/office/powerpoint/2010/main" val="3392766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782F23-2ADF-4892-92EE-0606409FA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ltGray">
          <a:xfrm>
            <a:off x="0" y="0"/>
            <a:ext cx="12192000" cy="3444240"/>
          </a:xfrm>
          <a:prstGeom prst="rect">
            <a:avLst/>
          </a:prstGeom>
        </p:spPr>
      </p:pic>
      <p:pic>
        <p:nvPicPr>
          <p:cNvPr id="9" name="Orbital Pattern">
            <a:extLst>
              <a:ext uri="{FF2B5EF4-FFF2-40B4-BE49-F238E27FC236}">
                <a16:creationId xmlns:a16="http://schemas.microsoft.com/office/drawing/2014/main" id="{2940B9E5-BE90-42D6-B36C-82D43101F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994" t="47508"/>
          <a:stretch/>
        </p:blipFill>
        <p:spPr bwMode="ltGray">
          <a:xfrm rot="5400000" flipV="1">
            <a:off x="1675114" y="-1675112"/>
            <a:ext cx="3047999" cy="639822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5DC00-AFB7-4822-829A-5FC38AD5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B9D4-F5F3-47EB-B14A-EDA95D83667D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7D635-B2D3-4D89-9138-67A9161E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6B1E8-13BF-4492-9F4D-EDDC1C74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DE4963-D267-4223-A655-67128BDBC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734" y="4450079"/>
            <a:ext cx="4825421" cy="1645921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54133A8-6B30-4EA8-A667-4D1F173F2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9457" y="4450079"/>
            <a:ext cx="4825421" cy="1645921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7A00DA31-749F-5B36-B818-39262F292F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734" y="3820160"/>
            <a:ext cx="4994909" cy="38988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 b="1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F522AB1-8FFD-53E8-5D58-5DE3F58A0E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9457" y="3820160"/>
            <a:ext cx="4994909" cy="38988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 b="1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</p:spTree>
    <p:extLst>
      <p:ext uri="{BB962C8B-B14F-4D97-AF65-F5344CB8AC3E}">
        <p14:creationId xmlns:p14="http://schemas.microsoft.com/office/powerpoint/2010/main" val="188694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7C457915-1788-433B-B526-979F27CCBD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0" y="0"/>
            <a:ext cx="12192000" cy="3444240"/>
          </a:xfrm>
          <a:solidFill>
            <a:schemeClr val="accent6"/>
          </a:solidFill>
        </p:spPr>
        <p:txBody>
          <a:bodyPr tIns="822960"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r>
              <a:t>Select this placeholder to paste from library </a:t>
            </a:r>
            <a:br>
              <a:rPr/>
            </a:br>
            <a:r>
              <a:t>or click icon to insert from files.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238DE4-B0E9-4EEA-8891-545D6D4EF278}"/>
              </a:ext>
            </a:extLst>
          </p:cNvPr>
          <p:cNvGrpSpPr/>
          <p:nvPr/>
        </p:nvGrpSpPr>
        <p:grpSpPr>
          <a:xfrm>
            <a:off x="603249" y="4724401"/>
            <a:ext cx="7323139" cy="1371600"/>
            <a:chOff x="603249" y="4783857"/>
            <a:chExt cx="7323139" cy="14693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75BB40-528A-41D7-8F89-B92E4C39558A}"/>
                </a:ext>
              </a:extLst>
            </p:cNvPr>
            <p:cNvCxnSpPr/>
            <p:nvPr/>
          </p:nvCxnSpPr>
          <p:spPr>
            <a:xfrm>
              <a:off x="603249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700BEF-9329-46F8-83D4-F667634C74EF}"/>
                </a:ext>
              </a:extLst>
            </p:cNvPr>
            <p:cNvCxnSpPr/>
            <p:nvPr/>
          </p:nvCxnSpPr>
          <p:spPr>
            <a:xfrm>
              <a:off x="4264025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D9CEB5-34E1-404C-B7B4-FB587BB1FC15}"/>
                </a:ext>
              </a:extLst>
            </p:cNvPr>
            <p:cNvCxnSpPr/>
            <p:nvPr/>
          </p:nvCxnSpPr>
          <p:spPr>
            <a:xfrm>
              <a:off x="7926388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F42631-91C4-44BA-9CCB-DE69F9747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3771093"/>
            <a:ext cx="10972800" cy="51062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5DC00-AFB7-4822-829A-5FC38AD5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5C25-B22A-4443-943A-F3961998B59D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7D635-B2D3-4D89-9138-67A9161E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6B1E8-13BF-4492-9F4D-EDDC1C74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DE4963-D267-4223-A655-67128BDBC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734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7FC379F-7C1C-4F9D-A29F-1D7053CAC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4303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54133A8-6B30-4EA8-A667-4D1F173F2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5871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</p:spTree>
    <p:extLst>
      <p:ext uri="{BB962C8B-B14F-4D97-AF65-F5344CB8AC3E}">
        <p14:creationId xmlns:p14="http://schemas.microsoft.com/office/powerpoint/2010/main" val="2729131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8F1DB63-B6E7-4383-B6AE-4EF6356C67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8122920" y="0"/>
            <a:ext cx="4069080" cy="6858000"/>
          </a:xfrm>
          <a:solidFill>
            <a:schemeClr val="accent6"/>
          </a:solidFill>
        </p:spPr>
        <p:txBody>
          <a:bodyPr tIns="1097280"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r>
              <a:t>Select this placeholder </a:t>
            </a:r>
            <a:br>
              <a:rPr/>
            </a:br>
            <a:r>
              <a:t>to paste from library</a:t>
            </a:r>
            <a:br>
              <a:rPr/>
            </a:br>
            <a:r>
              <a:t>or click icon to insert from 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5DD1F-B95D-4CD8-AC4C-EF2EFBCCA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609600"/>
            <a:ext cx="6900543" cy="93617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DEF6D5D-7A65-4E96-B325-04C90483B25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1190" y="1828800"/>
            <a:ext cx="6900542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FE1B3D-C2EF-4122-BD6C-5EA6EF7414B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C7A384-DB91-4153-9552-E7208E2538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D13E75-950B-49EA-AC2E-19C2FB31439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232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Fram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BC8A19-F237-4ED5-8681-7BF6E8033E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0"/>
            <a:ext cx="12192000" cy="6858000"/>
          </a:xfrm>
          <a:solidFill>
            <a:schemeClr val="accent5"/>
          </a:solidFill>
        </p:spPr>
        <p:txBody>
          <a:bodyPr tIns="2103120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Select this placeholder to paste from library</a:t>
            </a:r>
            <a:br>
              <a:rPr/>
            </a:br>
            <a:r>
              <a:t>or click icon to insert from files </a:t>
            </a:r>
          </a:p>
          <a:p>
            <a:r>
              <a:t>Arrange &gt;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0DB57-E39C-4E27-8787-780CF7987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t>Add slide title and reposition as needed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281EE-3BB9-41E1-9052-FDA1015F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CA78-914F-491E-80FD-C03E85ABC88F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1E167-F4C5-4967-9F10-B6D25AE7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635E9-38AB-4037-96EA-D6DA634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215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s +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FEE818-477B-4CCC-AE39-303FD1583750}"/>
              </a:ext>
            </a:extLst>
          </p:cNvPr>
          <p:cNvSpPr/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92168C-90DE-4AAA-A670-1F2685C308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634343"/>
            <a:ext cx="4876800" cy="894058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94D853D-31EC-4C54-8779-7E55112330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3862649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/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E8579F-351B-4A24-9B6D-382327448E3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36520" y="1743472"/>
            <a:ext cx="822960" cy="822960"/>
          </a:xfrm>
        </p:spPr>
        <p:txBody>
          <a:bodyPr tIns="45720"/>
          <a:lstStyle>
            <a:lvl1pPr marL="0" indent="0" algn="ctr">
              <a:buNone/>
              <a:defRPr sz="1100"/>
            </a:lvl1pPr>
          </a:lstStyle>
          <a:p>
            <a:r>
              <a:t>Paste icon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777535F-DEA5-45EF-AFB5-5E5E558B8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7662" y="2634343"/>
            <a:ext cx="4876800" cy="894058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473D387-E96B-4FAC-BF20-DB83CF26BB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250" y="3862649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8E800168-6A70-4AC9-89D2-1ABBB51586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24582" y="1743472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87B7F-36E3-4A8D-B12B-C92D2FED12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CC936-AECE-46B3-A601-0B19A0ED0C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9561B-5740-41E4-9B10-C54926BED07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grpSp>
        <p:nvGrpSpPr>
          <p:cNvPr id="15" name="logo">
            <a:extLst>
              <a:ext uri="{FF2B5EF4-FFF2-40B4-BE49-F238E27FC236}">
                <a16:creationId xmlns:a16="http://schemas.microsoft.com/office/drawing/2014/main" id="{988A2AA4-4981-4B04-8C54-7DA5D5A65911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209FC11-0ED0-4124-B776-09C0B071872B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3A6884B-8B10-45BE-A1DC-380D43D845DF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97967DD-C3AC-441A-A5BB-3622A3C6960F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8161FA1-F526-49F9-BB37-0BCA0F8B9E6A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1BB699-62A8-4C52-BBA2-676F78D11470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solidFill>
              <a:srgbClr val="005CB4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EA9174-AD5C-46E9-856E-733DCA38469B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0CFC3E5-878B-46C4-BAF4-484CAB20F88A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85A5EED-0163-467F-83A1-B351D02AB3CD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76D4FE-D515-4CEA-B4FB-935BFE2F5E35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8043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C148-6258-4C79-BD61-4DF863844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96912-0B39-4765-992B-A0E61770E0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1834699"/>
            <a:ext cx="10972800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9557D-0601-43D5-81E5-CD521AA2D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A612-7127-406C-957B-6CC35894A9F3}" type="datetime1">
              <a:rPr lang="en-US"/>
              <a:t>1/19/2023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48A9-6982-4E77-AE55-6A50702C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15046-A553-44DF-84F2-71D74076C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014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49DA3-FDF8-4DA8-9B40-5AADADEEB369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3EF3DAB-5F4C-4E05-8B35-C2AAEA10D1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66253" y="3426960"/>
            <a:ext cx="2560320" cy="142943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 algn="ctr">
              <a:spcBef>
                <a:spcPts val="0"/>
              </a:spcBef>
              <a:buNone/>
              <a:defRPr sz="2400"/>
            </a:lvl2pPr>
            <a:lvl3pPr marL="0" indent="0" algn="ctr">
              <a:spcBef>
                <a:spcPts val="0"/>
              </a:spcBef>
              <a:buNone/>
              <a:defRPr sz="2400"/>
            </a:lvl3pPr>
            <a:lvl4pPr marL="0" indent="0" algn="ctr">
              <a:spcBef>
                <a:spcPts val="0"/>
              </a:spcBef>
              <a:buNone/>
              <a:defRPr sz="2400"/>
            </a:lvl4pPr>
            <a:lvl5pPr marL="0" indent="0" algn="ctr">
              <a:spcBef>
                <a:spcPts val="0"/>
              </a:spcBef>
              <a:buNone/>
              <a:defRPr sz="2400"/>
            </a:lvl5pPr>
            <a:lvl6pPr marL="0" indent="0" algn="ctr">
              <a:spcBef>
                <a:spcPts val="0"/>
              </a:spcBef>
              <a:buNone/>
              <a:defRPr sz="2400"/>
            </a:lvl6pPr>
            <a:lvl7pPr marL="0" indent="0" algn="ctr">
              <a:spcBef>
                <a:spcPts val="0"/>
              </a:spcBef>
              <a:buNone/>
              <a:defRPr sz="2400"/>
            </a:lvl7pPr>
            <a:lvl8pPr marL="0" indent="0" algn="ctr">
              <a:spcBef>
                <a:spcPts val="0"/>
              </a:spcBef>
              <a:buNone/>
              <a:defRPr sz="2400"/>
            </a:lvl8pPr>
            <a:lvl9pPr marL="0" indent="0" algn="ctr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Brief statement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851C69-F0A7-4B57-ABC2-B0721FB3DB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5840" y="3426960"/>
            <a:ext cx="2560320" cy="142943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 algn="ctr">
              <a:spcBef>
                <a:spcPts val="0"/>
              </a:spcBef>
              <a:buNone/>
              <a:defRPr sz="2400"/>
            </a:lvl2pPr>
            <a:lvl3pPr marL="0" indent="0" algn="ctr">
              <a:spcBef>
                <a:spcPts val="0"/>
              </a:spcBef>
              <a:buNone/>
              <a:defRPr sz="2400"/>
            </a:lvl3pPr>
            <a:lvl4pPr marL="0" indent="0" algn="ctr">
              <a:spcBef>
                <a:spcPts val="0"/>
              </a:spcBef>
              <a:buNone/>
              <a:defRPr sz="2400"/>
            </a:lvl4pPr>
            <a:lvl5pPr marL="0" indent="0" algn="ctr">
              <a:spcBef>
                <a:spcPts val="0"/>
              </a:spcBef>
              <a:buNone/>
              <a:defRPr sz="2400"/>
            </a:lvl5pPr>
            <a:lvl6pPr marL="0" indent="0" algn="ctr">
              <a:spcBef>
                <a:spcPts val="0"/>
              </a:spcBef>
              <a:buNone/>
              <a:defRPr sz="2400"/>
            </a:lvl6pPr>
            <a:lvl7pPr marL="0" indent="0" algn="ctr">
              <a:spcBef>
                <a:spcPts val="0"/>
              </a:spcBef>
              <a:buNone/>
              <a:defRPr sz="2400"/>
            </a:lvl7pPr>
            <a:lvl8pPr marL="0" indent="0" algn="ctr">
              <a:spcBef>
                <a:spcPts val="0"/>
              </a:spcBef>
              <a:buNone/>
              <a:defRPr sz="2400"/>
            </a:lvl8pPr>
            <a:lvl9pPr marL="0" indent="0" algn="ctr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Brief statement text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C677071-7115-4DB9-9A78-3E439FB489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5427" y="3426960"/>
            <a:ext cx="2560320" cy="142943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 algn="ctr">
              <a:spcBef>
                <a:spcPts val="0"/>
              </a:spcBef>
              <a:buNone/>
              <a:defRPr sz="2400"/>
            </a:lvl2pPr>
            <a:lvl3pPr marL="0" indent="0" algn="ctr">
              <a:spcBef>
                <a:spcPts val="0"/>
              </a:spcBef>
              <a:buNone/>
              <a:defRPr sz="2400"/>
            </a:lvl3pPr>
            <a:lvl4pPr marL="0" indent="0" algn="ctr">
              <a:spcBef>
                <a:spcPts val="0"/>
              </a:spcBef>
              <a:buNone/>
              <a:defRPr sz="2400"/>
            </a:lvl4pPr>
            <a:lvl5pPr marL="0" indent="0" algn="ctr">
              <a:spcBef>
                <a:spcPts val="0"/>
              </a:spcBef>
              <a:buNone/>
              <a:defRPr sz="2400"/>
            </a:lvl5pPr>
            <a:lvl6pPr marL="0" indent="0" algn="ctr">
              <a:spcBef>
                <a:spcPts val="0"/>
              </a:spcBef>
              <a:buNone/>
              <a:defRPr sz="2400"/>
            </a:lvl6pPr>
            <a:lvl7pPr marL="0" indent="0" algn="ctr">
              <a:spcBef>
                <a:spcPts val="0"/>
              </a:spcBef>
              <a:buNone/>
              <a:defRPr sz="2400"/>
            </a:lvl7pPr>
            <a:lvl8pPr marL="0" indent="0" algn="ctr">
              <a:spcBef>
                <a:spcPts val="0"/>
              </a:spcBef>
              <a:buNone/>
              <a:defRPr sz="2400"/>
            </a:lvl8pPr>
            <a:lvl9pPr marL="0" indent="0" algn="ctr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Brief statement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84520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34933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49435F3-EE3C-47B7-ABAF-155B5D079D4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34107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2475001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8B5-B921-43C5-90B5-DA000E2590D2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66250" y="2982686"/>
            <a:ext cx="25603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6251" y="3572039"/>
            <a:ext cx="25603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5840" y="2982686"/>
            <a:ext cx="25603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65429" y="2994705"/>
            <a:ext cx="25603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40" y="3572039"/>
            <a:ext cx="25603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64370" y="3584058"/>
            <a:ext cx="25603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4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84520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34933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459963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+ Long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8B5-B921-43C5-90B5-DA000E2590D2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49940" y="2982685"/>
            <a:ext cx="2792940" cy="64922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49941" y="3828288"/>
            <a:ext cx="2792940" cy="2267712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9530" y="2982685"/>
            <a:ext cx="2792940" cy="64922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9119" y="2982685"/>
            <a:ext cx="2792940" cy="64922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9530" y="3828288"/>
            <a:ext cx="2792940" cy="2267712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48060" y="3828288"/>
            <a:ext cx="2792940" cy="2267712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4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84520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34933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3361108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E9DF-F30D-4E6A-A77A-1D2190B5114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8428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8429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653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5229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00452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23653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64170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9D697E5-75AD-4387-8EC6-ACE5B0D0CF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3628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97371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57913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18454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8839078-B04C-4C24-9BB4-F5C54E948E7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336829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645317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+ Long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B61-C24E-4C63-92AE-BF5CD0E93322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84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484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1388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0292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19197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81388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50292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9D697E5-75AD-4387-8EC6-ACE5B0D0CF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19197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18972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60228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81164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F8D14595-A3F9-44F3-A6B1-F9707F3F504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677716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2671965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cons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95EB3-E4A2-4D8B-A089-44578976E16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118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5146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174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202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465DEBF-9D10-41E6-BFFD-E16FFAC225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72308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CDDC8F2-24D9-47E7-8DFA-67172F8323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188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B4F7618-D7AC-4DB8-9DD7-A10D975FEE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51467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1C18C4F-2C7B-4820-B9F5-9F9AAA2A8DC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0160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398DD4A-EFBE-455F-BD57-88B2195583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027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3F34222-E78C-4762-8ADE-9D0D9EF252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72308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4EBB27A-8AC7-4E1E-87E8-EFB99698C8D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26388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86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4582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0554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086087C-79DC-47D4-BCA9-41EC0D08D87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166669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124893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cons + Long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95EB3-E4A2-4D8B-A089-44578976E16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118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5146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174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202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465DEBF-9D10-41E6-BFFD-E16FFAC225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72308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CDDC8F2-24D9-47E7-8DFA-67172F8323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188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B4F7618-D7AC-4DB8-9DD7-A10D975FEE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51467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1C18C4F-2C7B-4820-B9F5-9F9AAA2A8DC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0160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398DD4A-EFBE-455F-BD57-88B2195583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027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3F34222-E78C-4762-8ADE-9D0D9EF252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72308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4EBB27A-8AC7-4E1E-87E8-EFB99698C8D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26388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86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4582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0554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086087C-79DC-47D4-BCA9-41EC0D08D87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166669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2914375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46781852-C37B-4D67-A93D-CA53516659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908727" y="126827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2C34D145-315C-46CD-A742-3F2B2BE8AF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14908" y="126827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F5CDE3E-E105-4FE7-9893-CC58C0B965A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14908" y="3923885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E97A7E0-BB70-41F6-9AB7-8E18FAB1841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908727" y="3923885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05EBC37-D2C4-44D8-9401-363277CDF0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-1" y="0"/>
            <a:ext cx="6095999" cy="6858000"/>
          </a:xfrm>
          <a:solidFill>
            <a:schemeClr val="accent6"/>
          </a:solidFill>
        </p:spPr>
        <p:txBody>
          <a:bodyPr tIns="1097280"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r>
              <a:t>Select this placeholder </a:t>
            </a:r>
            <a:br>
              <a:rPr/>
            </a:br>
            <a:r>
              <a:t>to paste from library</a:t>
            </a:r>
            <a:br>
              <a:rPr/>
            </a:br>
            <a:r>
              <a:t>or click icon to insert from files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C4C103-2032-4511-8D62-6995F074F37B}"/>
              </a:ext>
            </a:extLst>
          </p:cNvPr>
          <p:cNvCxnSpPr>
            <a:cxnSpLocks/>
          </p:cNvCxnSpPr>
          <p:nvPr/>
        </p:nvCxnSpPr>
        <p:spPr>
          <a:xfrm>
            <a:off x="9120188" y="603250"/>
            <a:ext cx="0" cy="564991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B5E233-1B92-47DD-AF47-D229CA25F872}"/>
              </a:ext>
            </a:extLst>
          </p:cNvPr>
          <p:cNvCxnSpPr>
            <a:cxnSpLocks/>
          </p:cNvCxnSpPr>
          <p:nvPr/>
        </p:nvCxnSpPr>
        <p:spPr>
          <a:xfrm flipH="1">
            <a:off x="6800850" y="3428207"/>
            <a:ext cx="478631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0B7134B-218B-47F8-9A40-85B5388F93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8790" y="226228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20E8929-41C7-420B-9871-95EE85191C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52608" y="226228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0A11341-F4ED-4903-97F0-F9163BB68D2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58790" y="492293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7C3AFE41-5A3B-46FF-9BB1-3533B98BBF2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52608" y="492293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3A3210-EA15-4265-833B-C5C595C74FF6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3EB6A-E7FA-41DD-990B-3CACA56191E9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4760B-9963-4D78-B3F4-50E47E538F93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001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Right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C6CB2F-40DF-4E4D-9026-887EE2F30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WideOrbit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8267293-6852-4F09-B04D-05E1DA77EE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12619" y="415480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4C81E1F-4855-4FB5-845D-F63EAB725F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4154804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4B26F57-3AC2-4855-9CD9-60159B9841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12619" y="2991802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25BE6B5-D747-42C7-8815-74AAD870E1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2991802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DCEB3A9-AE20-40DB-9CD8-D8EFD7875B6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12619" y="1828800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87C8A67-FA57-4F77-923C-461F5C960C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0" y="1828800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</p:spTree>
    <p:extLst>
      <p:ext uri="{BB962C8B-B14F-4D97-AF65-F5344CB8AC3E}">
        <p14:creationId xmlns:p14="http://schemas.microsoft.com/office/powerpoint/2010/main" val="2534658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Right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FCCFE2D-D14F-4009-8419-00364E843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WideOrbit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69FFCE79-194A-4AB2-AADB-A5033837F62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12619" y="4600051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D0449FA-9BA9-4EB5-ADBD-CF7AC6F5C3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600051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8267293-6852-4F09-B04D-05E1DA77EE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12619" y="3437049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4C81E1F-4855-4FB5-845D-F63EAB725F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3437049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4B26F57-3AC2-4855-9CD9-60159B9841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12619" y="227404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25BE6B5-D747-42C7-8815-74AAD870E1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2274047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DCEB3A9-AE20-40DB-9CD8-D8EFD7875B6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12619" y="1111045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87C8A67-FA57-4F77-923C-461F5C960C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0" y="1111045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</p:spTree>
    <p:extLst>
      <p:ext uri="{BB962C8B-B14F-4D97-AF65-F5344CB8AC3E}">
        <p14:creationId xmlns:p14="http://schemas.microsoft.com/office/powerpoint/2010/main" val="57814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0AAA-A759-43F8-A704-D26C1F9FA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609599"/>
            <a:ext cx="9144000" cy="512064"/>
          </a:xfrm>
        </p:spPr>
        <p:txBody>
          <a:bodyPr/>
          <a:lstStyle/>
          <a:p>
            <a:r>
              <a:rPr lang="en-US"/>
              <a:t>Add slide title, use sentence case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C9F01-90D6-4549-B48C-80FA14E5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0A9D6-0645-4AF4-B62E-AC8C22BB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BA60C-936B-427D-AAE3-FAA6DEF3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B44B9C-C868-4024-A706-88CEB764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88" y="1834699"/>
            <a:ext cx="10972800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899270-392F-4EEB-BF76-1DB86A2B3D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12" y="1133289"/>
            <a:ext cx="9144000" cy="42062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1pPr>
            <a:lvl2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3pPr>
            <a:lvl4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5pPr>
            <a:lvl6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6pPr>
            <a:lvl7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7pPr>
            <a:lvl8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8pPr>
            <a:lvl9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9pPr>
          </a:lstStyle>
          <a:p>
            <a:pPr lvl="0"/>
            <a:r>
              <a:t>Add subtitle here if needed, use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009550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Right 5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9177622C-B100-4CDE-BBD3-C5D7056CE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WideOrbit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ED17D225-27F3-4956-AA8D-2236DEEAD4C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12619" y="5261608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B415785-22C7-4FD6-9BEF-23EC4A31D45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0" y="5261608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69FFCE79-194A-4AB2-AADB-A5033837F62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12619" y="4098606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D0449FA-9BA9-4EB5-ADBD-CF7AC6F5C3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098606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8267293-6852-4F09-B04D-05E1DA77EE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12619" y="293560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4C81E1F-4855-4FB5-845D-F63EAB725F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2935604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4B26F57-3AC2-4855-9CD9-60159B9841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12619" y="1772602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25BE6B5-D747-42C7-8815-74AAD870E1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772602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DCEB3A9-AE20-40DB-9CD8-D8EFD7875B6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12619" y="609600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87C8A67-FA57-4F77-923C-461F5C960C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0" y="609600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</p:spTree>
    <p:extLst>
      <p:ext uri="{BB962C8B-B14F-4D97-AF65-F5344CB8AC3E}">
        <p14:creationId xmlns:p14="http://schemas.microsoft.com/office/powerpoint/2010/main" val="2024655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+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9BC1EFC0-8AA8-4708-9367-3019604FCC1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4837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FA28ADE-227E-4A0C-8BFA-3335B230AC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9297" y="2447143"/>
            <a:ext cx="2285401" cy="83099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8C44466-FB7B-4961-8275-D36B04458D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97" y="3429000"/>
            <a:ext cx="2285401" cy="1295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  <a:lvl2pPr marL="0" indent="0">
              <a:spcBef>
                <a:spcPts val="0"/>
              </a:spcBef>
              <a:buNone/>
              <a:defRPr sz="200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/>
            </a:lvl4pPr>
            <a:lvl5pPr marL="0" indent="0">
              <a:spcBef>
                <a:spcPts val="0"/>
              </a:spcBef>
              <a:buNone/>
              <a:defRPr sz="2000"/>
            </a:lvl5pPr>
            <a:lvl6pPr marL="0" indent="0">
              <a:spcBef>
                <a:spcPts val="0"/>
              </a:spcBef>
              <a:buNone/>
              <a:defRPr sz="2000"/>
            </a:lvl6pPr>
            <a:lvl7pPr marL="0" indent="0">
              <a:spcBef>
                <a:spcPts val="0"/>
              </a:spcBef>
              <a:buNone/>
              <a:defRPr sz="2000"/>
            </a:lvl7pPr>
            <a:lvl8pPr marL="0" indent="0">
              <a:spcBef>
                <a:spcPts val="0"/>
              </a:spcBef>
              <a:buNone/>
              <a:defRPr sz="2000"/>
            </a:lvl8pPr>
            <a:lvl9pPr marL="0" indent="0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D021CA1-0257-4571-B947-971C3CEB322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54976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931E124-234B-4EFA-AA2D-12E5F7715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28942" y="2447143"/>
            <a:ext cx="2285401" cy="83099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506B75D6-5DAD-4530-BDED-2E1B661375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28941" y="3429000"/>
            <a:ext cx="2285401" cy="1295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  <a:lvl2pPr marL="0" indent="0">
              <a:spcBef>
                <a:spcPts val="0"/>
              </a:spcBef>
              <a:buNone/>
              <a:defRPr sz="200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/>
            </a:lvl4pPr>
            <a:lvl5pPr marL="0" indent="0">
              <a:spcBef>
                <a:spcPts val="0"/>
              </a:spcBef>
              <a:buNone/>
              <a:defRPr sz="2000"/>
            </a:lvl5pPr>
            <a:lvl6pPr marL="0" indent="0">
              <a:spcBef>
                <a:spcPts val="0"/>
              </a:spcBef>
              <a:buNone/>
              <a:defRPr sz="2000"/>
            </a:lvl6pPr>
            <a:lvl7pPr marL="0" indent="0">
              <a:spcBef>
                <a:spcPts val="0"/>
              </a:spcBef>
              <a:buNone/>
              <a:defRPr sz="2000"/>
            </a:lvl7pPr>
            <a:lvl8pPr marL="0" indent="0">
              <a:spcBef>
                <a:spcPts val="0"/>
              </a:spcBef>
              <a:buNone/>
              <a:defRPr sz="2000"/>
            </a:lvl8pPr>
            <a:lvl9pPr marL="0" indent="0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E3EF89E-84CC-4903-90D8-9BF6A342522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05115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43027E06-C61B-4A04-952F-3216D7432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8587" y="2447143"/>
            <a:ext cx="2285401" cy="83099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4A397C4E-568B-49D8-AF15-C272C80F6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8587" y="3429000"/>
            <a:ext cx="2285401" cy="1295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  <a:lvl2pPr marL="0" indent="0">
              <a:spcBef>
                <a:spcPts val="0"/>
              </a:spcBef>
              <a:buNone/>
              <a:defRPr sz="200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/>
            </a:lvl4pPr>
            <a:lvl5pPr marL="0" indent="0">
              <a:spcBef>
                <a:spcPts val="0"/>
              </a:spcBef>
              <a:buNone/>
              <a:defRPr sz="2000"/>
            </a:lvl5pPr>
            <a:lvl6pPr marL="0" indent="0">
              <a:spcBef>
                <a:spcPts val="0"/>
              </a:spcBef>
              <a:buNone/>
              <a:defRPr sz="2000"/>
            </a:lvl6pPr>
            <a:lvl7pPr marL="0" indent="0">
              <a:spcBef>
                <a:spcPts val="0"/>
              </a:spcBef>
              <a:buNone/>
              <a:defRPr sz="2000"/>
            </a:lvl7pPr>
            <a:lvl8pPr marL="0" indent="0">
              <a:spcBef>
                <a:spcPts val="0"/>
              </a:spcBef>
              <a:buNone/>
              <a:defRPr sz="2000"/>
            </a:lvl8pPr>
            <a:lvl9pPr marL="0" indent="0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3ED0C-2AD0-4333-ADA9-9BC05D1B2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 (Statistics slide, use large teal text for stats/numbers)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3D703-2CE3-4938-8918-BA7C74D09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D7E4-EF10-4D80-B262-3EEE60CF4A6F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AB4C6-AAF6-445F-9803-35340B53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15BC2-3124-46AA-AFAC-71ACBAE8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45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A14EA6D-8AF9-454A-938E-E011450BCABD}"/>
              </a:ext>
            </a:extLst>
          </p:cNvPr>
          <p:cNvGrpSpPr/>
          <p:nvPr/>
        </p:nvGrpSpPr>
        <p:grpSpPr bwMode="ltGray">
          <a:xfrm flipH="1" flipV="1">
            <a:off x="9756773" y="0"/>
            <a:ext cx="2435227" cy="3639154"/>
            <a:chOff x="0" y="3218846"/>
            <a:chExt cx="2435227" cy="363915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13D0939-9593-43F9-84C8-0399DDED1D33}"/>
                </a:ext>
              </a:extLst>
            </p:cNvPr>
            <p:cNvSpPr/>
            <p:nvPr/>
          </p:nvSpPr>
          <p:spPr bwMode="ltGray">
            <a:xfrm>
              <a:off x="1215068" y="6101520"/>
              <a:ext cx="1220159" cy="756480"/>
            </a:xfrm>
            <a:custGeom>
              <a:avLst/>
              <a:gdLst>
                <a:gd name="connsiteX0" fmla="*/ 610079 w 1220159"/>
                <a:gd name="connsiteY0" fmla="*/ 0 h 756480"/>
                <a:gd name="connsiteX1" fmla="*/ 1220159 w 1220159"/>
                <a:gd name="connsiteY1" fmla="*/ 610080 h 756480"/>
                <a:gd name="connsiteX2" fmla="*/ 1207764 w 1220159"/>
                <a:gd name="connsiteY2" fmla="*/ 733032 h 756480"/>
                <a:gd name="connsiteX3" fmla="*/ 1200486 w 1220159"/>
                <a:gd name="connsiteY3" fmla="*/ 756480 h 756480"/>
                <a:gd name="connsiteX4" fmla="*/ 19673 w 1220159"/>
                <a:gd name="connsiteY4" fmla="*/ 756480 h 756480"/>
                <a:gd name="connsiteX5" fmla="*/ 12395 w 1220159"/>
                <a:gd name="connsiteY5" fmla="*/ 733032 h 756480"/>
                <a:gd name="connsiteX6" fmla="*/ 0 w 1220159"/>
                <a:gd name="connsiteY6" fmla="*/ 610080 h 756480"/>
                <a:gd name="connsiteX7" fmla="*/ 610079 w 1220159"/>
                <a:gd name="connsiteY7" fmla="*/ 0 h 7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0159" h="756480">
                  <a:moveTo>
                    <a:pt x="610079" y="0"/>
                  </a:moveTo>
                  <a:cubicBezTo>
                    <a:pt x="947017" y="0"/>
                    <a:pt x="1220159" y="273142"/>
                    <a:pt x="1220159" y="610080"/>
                  </a:cubicBezTo>
                  <a:cubicBezTo>
                    <a:pt x="1220159" y="652197"/>
                    <a:pt x="1215891" y="693318"/>
                    <a:pt x="1207764" y="733032"/>
                  </a:cubicBezTo>
                  <a:lnTo>
                    <a:pt x="1200486" y="756480"/>
                  </a:lnTo>
                  <a:lnTo>
                    <a:pt x="19673" y="756480"/>
                  </a:lnTo>
                  <a:lnTo>
                    <a:pt x="12395" y="733032"/>
                  </a:lnTo>
                  <a:cubicBezTo>
                    <a:pt x="4268" y="693318"/>
                    <a:pt x="0" y="652197"/>
                    <a:pt x="0" y="610080"/>
                  </a:cubicBezTo>
                  <a:cubicBezTo>
                    <a:pt x="0" y="273142"/>
                    <a:pt x="273142" y="0"/>
                    <a:pt x="610079" y="0"/>
                  </a:cubicBezTo>
                  <a:close/>
                </a:path>
              </a:pathLst>
            </a:custGeom>
            <a:solidFill>
              <a:srgbClr val="77D0F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AA20A3D-325D-4C09-BB1B-CDE344C68BF4}"/>
                </a:ext>
              </a:extLst>
            </p:cNvPr>
            <p:cNvSpPr/>
            <p:nvPr/>
          </p:nvSpPr>
          <p:spPr bwMode="ltGray">
            <a:xfrm>
              <a:off x="0" y="3218846"/>
              <a:ext cx="597860" cy="2088578"/>
            </a:xfrm>
            <a:custGeom>
              <a:avLst/>
              <a:gdLst>
                <a:gd name="connsiteX0" fmla="*/ 0 w 597860"/>
                <a:gd name="connsiteY0" fmla="*/ 0 h 2088578"/>
                <a:gd name="connsiteX1" fmla="*/ 59903 w 597860"/>
                <a:gd name="connsiteY1" fmla="*/ 32514 h 2088578"/>
                <a:gd name="connsiteX2" fmla="*/ 597860 w 597860"/>
                <a:gd name="connsiteY2" fmla="*/ 1044289 h 2088578"/>
                <a:gd name="connsiteX3" fmla="*/ 59903 w 597860"/>
                <a:gd name="connsiteY3" fmla="*/ 2056063 h 2088578"/>
                <a:gd name="connsiteX4" fmla="*/ 0 w 597860"/>
                <a:gd name="connsiteY4" fmla="*/ 2088578 h 208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60" h="2088578">
                  <a:moveTo>
                    <a:pt x="0" y="0"/>
                  </a:moveTo>
                  <a:lnTo>
                    <a:pt x="59903" y="32514"/>
                  </a:lnTo>
                  <a:cubicBezTo>
                    <a:pt x="384468" y="251786"/>
                    <a:pt x="597860" y="623117"/>
                    <a:pt x="597860" y="1044289"/>
                  </a:cubicBezTo>
                  <a:cubicBezTo>
                    <a:pt x="597860" y="1465460"/>
                    <a:pt x="384468" y="1836792"/>
                    <a:pt x="59903" y="2056063"/>
                  </a:cubicBezTo>
                  <a:lnTo>
                    <a:pt x="0" y="2088578"/>
                  </a:ln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824923-F19A-4B9B-84E6-36B7DBC8F55E}"/>
                </a:ext>
              </a:extLst>
            </p:cNvPr>
            <p:cNvSpPr/>
            <p:nvPr/>
          </p:nvSpPr>
          <p:spPr bwMode="ltGray">
            <a:xfrm>
              <a:off x="0" y="4351792"/>
              <a:ext cx="1825148" cy="2506208"/>
            </a:xfrm>
            <a:custGeom>
              <a:avLst/>
              <a:gdLst>
                <a:gd name="connsiteX0" fmla="*/ 0 w 1825148"/>
                <a:gd name="connsiteY0" fmla="*/ 0 h 2506208"/>
                <a:gd name="connsiteX1" fmla="*/ 109791 w 1825148"/>
                <a:gd name="connsiteY1" fmla="*/ 28230 h 2506208"/>
                <a:gd name="connsiteX2" fmla="*/ 1825148 w 1825148"/>
                <a:gd name="connsiteY2" fmla="*/ 2359808 h 2506208"/>
                <a:gd name="connsiteX3" fmla="*/ 1819139 w 1825148"/>
                <a:gd name="connsiteY3" fmla="*/ 2506208 h 2506208"/>
                <a:gd name="connsiteX4" fmla="*/ 0 w 1825148"/>
                <a:gd name="connsiteY4" fmla="*/ 2506208 h 25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148" h="2506208">
                  <a:moveTo>
                    <a:pt x="0" y="0"/>
                  </a:moveTo>
                  <a:lnTo>
                    <a:pt x="109791" y="28230"/>
                  </a:lnTo>
                  <a:cubicBezTo>
                    <a:pt x="1103582" y="337331"/>
                    <a:pt x="1825148" y="1264304"/>
                    <a:pt x="1825148" y="2359808"/>
                  </a:cubicBezTo>
                  <a:lnTo>
                    <a:pt x="1819139" y="2506208"/>
                  </a:lnTo>
                  <a:lnTo>
                    <a:pt x="0" y="2506208"/>
                  </a:ln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DCA333-34EA-4EB3-9A8E-BE65229184B2}"/>
                </a:ext>
              </a:extLst>
            </p:cNvPr>
            <p:cNvSpPr/>
            <p:nvPr/>
          </p:nvSpPr>
          <p:spPr bwMode="ltGray">
            <a:xfrm>
              <a:off x="0" y="4349359"/>
              <a:ext cx="556362" cy="959147"/>
            </a:xfrm>
            <a:custGeom>
              <a:avLst/>
              <a:gdLst>
                <a:gd name="connsiteX0" fmla="*/ 0 w 556362"/>
                <a:gd name="connsiteY0" fmla="*/ 0 h 959147"/>
                <a:gd name="connsiteX1" fmla="*/ 278163 w 556362"/>
                <a:gd name="connsiteY1" fmla="*/ 90245 h 959147"/>
                <a:gd name="connsiteX2" fmla="*/ 546672 w 556362"/>
                <a:gd name="connsiteY2" fmla="*/ 215562 h 959147"/>
                <a:gd name="connsiteX3" fmla="*/ 556362 w 556362"/>
                <a:gd name="connsiteY3" fmla="*/ 221450 h 959147"/>
                <a:gd name="connsiteX4" fmla="*/ 542178 w 556362"/>
                <a:gd name="connsiteY4" fmla="*/ 276616 h 959147"/>
                <a:gd name="connsiteX5" fmla="*/ 106915 w 556362"/>
                <a:gd name="connsiteY5" fmla="*/ 891534 h 959147"/>
                <a:gd name="connsiteX6" fmla="*/ 0 w 556362"/>
                <a:gd name="connsiteY6" fmla="*/ 959147 h 95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362" h="959147">
                  <a:moveTo>
                    <a:pt x="0" y="0"/>
                  </a:moveTo>
                  <a:lnTo>
                    <a:pt x="278163" y="90245"/>
                  </a:lnTo>
                  <a:cubicBezTo>
                    <a:pt x="370556" y="126678"/>
                    <a:pt x="460192" y="168583"/>
                    <a:pt x="546672" y="215562"/>
                  </a:cubicBezTo>
                  <a:lnTo>
                    <a:pt x="556362" y="221450"/>
                  </a:lnTo>
                  <a:lnTo>
                    <a:pt x="542178" y="276616"/>
                  </a:lnTo>
                  <a:cubicBezTo>
                    <a:pt x="464935" y="524960"/>
                    <a:pt x="310490" y="739290"/>
                    <a:pt x="106915" y="891534"/>
                  </a:cubicBezTo>
                  <a:lnTo>
                    <a:pt x="0" y="959147"/>
                  </a:lnTo>
                  <a:close/>
                </a:path>
              </a:pathLst>
            </a:custGeom>
            <a:solidFill>
              <a:srgbClr val="00277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63656B1-BD80-4602-92EC-3B9B7CE9D12E}"/>
                </a:ext>
              </a:extLst>
            </p:cNvPr>
            <p:cNvSpPr/>
            <p:nvPr/>
          </p:nvSpPr>
          <p:spPr bwMode="ltGray">
            <a:xfrm>
              <a:off x="1215067" y="6109377"/>
              <a:ext cx="610080" cy="748623"/>
            </a:xfrm>
            <a:custGeom>
              <a:avLst/>
              <a:gdLst>
                <a:gd name="connsiteX0" fmla="*/ 532143 w 610080"/>
                <a:gd name="connsiteY0" fmla="*/ 0 h 748623"/>
                <a:gd name="connsiteX1" fmla="*/ 560481 w 610080"/>
                <a:gd name="connsiteY1" fmla="*/ 110208 h 748623"/>
                <a:gd name="connsiteX2" fmla="*/ 610080 w 610080"/>
                <a:gd name="connsiteY2" fmla="*/ 602223 h 748623"/>
                <a:gd name="connsiteX3" fmla="*/ 602687 w 610080"/>
                <a:gd name="connsiteY3" fmla="*/ 748623 h 748623"/>
                <a:gd name="connsiteX4" fmla="*/ 19903 w 610080"/>
                <a:gd name="connsiteY4" fmla="*/ 748623 h 748623"/>
                <a:gd name="connsiteX5" fmla="*/ 9529 w 610080"/>
                <a:gd name="connsiteY5" fmla="*/ 710217 h 748623"/>
                <a:gd name="connsiteX6" fmla="*/ 0 w 610080"/>
                <a:gd name="connsiteY6" fmla="*/ 602223 h 748623"/>
                <a:gd name="connsiteX7" fmla="*/ 487127 w 610080"/>
                <a:gd name="connsiteY7" fmla="*/ 4538 h 74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080" h="748623">
                  <a:moveTo>
                    <a:pt x="532143" y="0"/>
                  </a:moveTo>
                  <a:lnTo>
                    <a:pt x="560481" y="110208"/>
                  </a:lnTo>
                  <a:cubicBezTo>
                    <a:pt x="593001" y="269133"/>
                    <a:pt x="610080" y="433684"/>
                    <a:pt x="610080" y="602223"/>
                  </a:cubicBezTo>
                  <a:lnTo>
                    <a:pt x="602687" y="748623"/>
                  </a:lnTo>
                  <a:lnTo>
                    <a:pt x="19903" y="748623"/>
                  </a:lnTo>
                  <a:lnTo>
                    <a:pt x="9529" y="710217"/>
                  </a:lnTo>
                  <a:cubicBezTo>
                    <a:pt x="3268" y="675164"/>
                    <a:pt x="0" y="639075"/>
                    <a:pt x="0" y="602223"/>
                  </a:cubicBezTo>
                  <a:cubicBezTo>
                    <a:pt x="0" y="307402"/>
                    <a:pt x="209125" y="61425"/>
                    <a:pt x="487127" y="4538"/>
                  </a:cubicBezTo>
                  <a:close/>
                </a:path>
              </a:pathLst>
            </a:custGeom>
            <a:solidFill>
              <a:srgbClr val="042A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683D12-8F12-4B63-A33A-6AA979050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 (Statistics slide, use large teal text for stats/numbers)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82CD6-4F6F-4E0A-8266-54102D07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3C67D-5C20-4C01-B383-54975CCE272A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34884-840C-4A27-B4C8-176D2BAF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1508A-A05B-4E88-B866-CB2BD24C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46D3C37-968D-4BC1-BA17-08F78582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28" y="3439963"/>
            <a:ext cx="27432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1A18B77E-D33A-498A-BD70-F080712FB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3439963"/>
            <a:ext cx="27432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94EB8CD9-CC0E-46C4-B922-0DDF822F8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1772" y="3439963"/>
            <a:ext cx="27432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6568DBB-6ACC-4274-B1BA-6BC20FA7E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0678" y="2164080"/>
            <a:ext cx="27432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B9ADFC30-1F0F-4C62-A755-6B48DC7C6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2164080"/>
            <a:ext cx="27432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D4E0FABD-1F98-4A2E-8F0F-D33C323C90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1772" y="2164080"/>
            <a:ext cx="27432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</p:spTree>
    <p:extLst>
      <p:ext uri="{BB962C8B-B14F-4D97-AF65-F5344CB8AC3E}">
        <p14:creationId xmlns:p14="http://schemas.microsoft.com/office/powerpoint/2010/main" val="304739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4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CBCE2041-A787-4B0B-BC2F-A21837B5ED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1074" y="916387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783DCDE-44ED-492D-AE80-CCBEC3604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074" y="2151374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6C4DA5AF-003C-463A-8F27-92F2838A7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6282" y="916387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BF87079-A0FB-48D9-BCAF-09A063E7E8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6282" y="2151374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2AE323DC-DDD7-479E-A70D-6A8F5CC115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1074" y="3819244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28DF8171-2968-471D-8EE6-44820494AE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1074" y="5054231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6" name="Text Placeholder 37">
            <a:extLst>
              <a:ext uri="{FF2B5EF4-FFF2-40B4-BE49-F238E27FC236}">
                <a16:creationId xmlns:a16="http://schemas.microsoft.com/office/drawing/2014/main" id="{1658371A-654D-413A-AF4D-72DD0069B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6282" y="3819244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B60826D-8B69-40D1-BF0B-C88690B06E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06282" y="5054231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478EAB-978C-475C-86FF-0B7F95BB43BC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67597-6752-40AC-B9A3-DA339FA0A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609600"/>
            <a:ext cx="3273552" cy="17852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 (Statistics slide, use large teal text for stats/ numbers)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FB78AE-D0A0-431B-85D1-261ABA14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203C-CDFE-4D7B-A3E8-2476FEB4D88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BA1B7-B806-4B4F-9CE4-D20D0247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B1E88-7AAD-4A39-8189-847F6F36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07775F-381A-4E23-85C8-40AD25AD6B80}"/>
              </a:ext>
            </a:extLst>
          </p:cNvPr>
          <p:cNvGrpSpPr/>
          <p:nvPr/>
        </p:nvGrpSpPr>
        <p:grpSpPr>
          <a:xfrm>
            <a:off x="4791075" y="603250"/>
            <a:ext cx="6819900" cy="5649913"/>
            <a:chOff x="6800850" y="603250"/>
            <a:chExt cx="4786314" cy="564991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EFAB87-A269-44BC-9B58-845239C2D1FD}"/>
                </a:ext>
              </a:extLst>
            </p:cNvPr>
            <p:cNvCxnSpPr>
              <a:cxnSpLocks/>
            </p:cNvCxnSpPr>
            <p:nvPr/>
          </p:nvCxnSpPr>
          <p:spPr>
            <a:xfrm>
              <a:off x="9120188" y="603250"/>
              <a:ext cx="0" cy="5649913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2009D8-D8B3-422F-8D80-CB85CF256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0850" y="3428207"/>
              <a:ext cx="4786314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8777EEB-8FF8-40BB-A330-4D7A6EA5C051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WideOrbit LLC.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723378-6596-435E-BB24-4AA232E9EF29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68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quote marks">
            <a:extLst>
              <a:ext uri="{FF2B5EF4-FFF2-40B4-BE49-F238E27FC236}">
                <a16:creationId xmlns:a16="http://schemas.microsoft.com/office/drawing/2014/main" id="{D31D5AFE-9845-4697-A419-D80B5649FDAC}"/>
              </a:ext>
            </a:extLst>
          </p:cNvPr>
          <p:cNvSpPr/>
          <p:nvPr/>
        </p:nvSpPr>
        <p:spPr>
          <a:xfrm>
            <a:off x="5712444" y="926192"/>
            <a:ext cx="760683" cy="579941"/>
          </a:xfrm>
          <a:custGeom>
            <a:avLst/>
            <a:gdLst/>
            <a:ahLst/>
            <a:cxnLst/>
            <a:rect l="l" t="t" r="r" b="b"/>
            <a:pathLst>
              <a:path w="760683" h="579941">
                <a:moveTo>
                  <a:pt x="564286" y="0"/>
                </a:moveTo>
                <a:cubicBezTo>
                  <a:pt x="625957" y="0"/>
                  <a:pt x="674107" y="20399"/>
                  <a:pt x="708738" y="61196"/>
                </a:cubicBezTo>
                <a:cubicBezTo>
                  <a:pt x="743368" y="101994"/>
                  <a:pt x="760683" y="158446"/>
                  <a:pt x="760683" y="230553"/>
                </a:cubicBezTo>
                <a:cubicBezTo>
                  <a:pt x="760683" y="271825"/>
                  <a:pt x="748586" y="315350"/>
                  <a:pt x="724393" y="361129"/>
                </a:cubicBezTo>
                <a:cubicBezTo>
                  <a:pt x="700199" y="406908"/>
                  <a:pt x="666398" y="448891"/>
                  <a:pt x="622992" y="487079"/>
                </a:cubicBezTo>
                <a:cubicBezTo>
                  <a:pt x="579585" y="525268"/>
                  <a:pt x="529418" y="556222"/>
                  <a:pt x="472492" y="579941"/>
                </a:cubicBezTo>
                <a:lnTo>
                  <a:pt x="434066" y="523014"/>
                </a:lnTo>
                <a:cubicBezTo>
                  <a:pt x="495737" y="495974"/>
                  <a:pt x="544362" y="460988"/>
                  <a:pt x="579941" y="418056"/>
                </a:cubicBezTo>
                <a:cubicBezTo>
                  <a:pt x="615520" y="375123"/>
                  <a:pt x="635445" y="328040"/>
                  <a:pt x="639714" y="276806"/>
                </a:cubicBezTo>
                <a:lnTo>
                  <a:pt x="597731" y="276806"/>
                </a:lnTo>
                <a:cubicBezTo>
                  <a:pt x="537957" y="276806"/>
                  <a:pt x="492179" y="265184"/>
                  <a:pt x="460395" y="241939"/>
                </a:cubicBezTo>
                <a:cubicBezTo>
                  <a:pt x="428611" y="218693"/>
                  <a:pt x="412719" y="183351"/>
                  <a:pt x="412719" y="135912"/>
                </a:cubicBezTo>
                <a:cubicBezTo>
                  <a:pt x="412719" y="99859"/>
                  <a:pt x="427543" y="68193"/>
                  <a:pt x="457193" y="40916"/>
                </a:cubicBezTo>
                <a:cubicBezTo>
                  <a:pt x="486842" y="13639"/>
                  <a:pt x="522540" y="0"/>
                  <a:pt x="564286" y="0"/>
                </a:cubicBezTo>
                <a:close/>
                <a:moveTo>
                  <a:pt x="151567" y="0"/>
                </a:moveTo>
                <a:cubicBezTo>
                  <a:pt x="213238" y="0"/>
                  <a:pt x="261151" y="20399"/>
                  <a:pt x="295307" y="61196"/>
                </a:cubicBezTo>
                <a:cubicBezTo>
                  <a:pt x="329463" y="101994"/>
                  <a:pt x="346541" y="158446"/>
                  <a:pt x="346541" y="230553"/>
                </a:cubicBezTo>
                <a:cubicBezTo>
                  <a:pt x="346541" y="271825"/>
                  <a:pt x="334326" y="315588"/>
                  <a:pt x="309895" y="361841"/>
                </a:cubicBezTo>
                <a:cubicBezTo>
                  <a:pt x="285463" y="408094"/>
                  <a:pt x="251426" y="450433"/>
                  <a:pt x="207782" y="488858"/>
                </a:cubicBezTo>
                <a:cubicBezTo>
                  <a:pt x="164138" y="527284"/>
                  <a:pt x="114802" y="557645"/>
                  <a:pt x="59773" y="579941"/>
                </a:cubicBezTo>
                <a:lnTo>
                  <a:pt x="24905" y="523014"/>
                </a:lnTo>
                <a:cubicBezTo>
                  <a:pt x="85627" y="495500"/>
                  <a:pt x="133422" y="460276"/>
                  <a:pt x="168289" y="417344"/>
                </a:cubicBezTo>
                <a:cubicBezTo>
                  <a:pt x="203157" y="374412"/>
                  <a:pt x="222725" y="327566"/>
                  <a:pt x="226995" y="276806"/>
                </a:cubicBezTo>
                <a:lnTo>
                  <a:pt x="185011" y="276806"/>
                </a:lnTo>
                <a:cubicBezTo>
                  <a:pt x="125238" y="276806"/>
                  <a:pt x="79460" y="265184"/>
                  <a:pt x="47676" y="241939"/>
                </a:cubicBezTo>
                <a:cubicBezTo>
                  <a:pt x="15892" y="218693"/>
                  <a:pt x="0" y="183351"/>
                  <a:pt x="0" y="135912"/>
                </a:cubicBezTo>
                <a:cubicBezTo>
                  <a:pt x="0" y="100333"/>
                  <a:pt x="14943" y="68786"/>
                  <a:pt x="44829" y="41272"/>
                </a:cubicBezTo>
                <a:cubicBezTo>
                  <a:pt x="74716" y="13757"/>
                  <a:pt x="110295" y="0"/>
                  <a:pt x="15156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8868B9-2D18-4D68-863C-0AD040F00DA4}"/>
              </a:ext>
            </a:extLst>
          </p:cNvPr>
          <p:cNvCxnSpPr>
            <a:cxnSpLocks/>
          </p:cNvCxnSpPr>
          <p:nvPr/>
        </p:nvCxnSpPr>
        <p:spPr>
          <a:xfrm>
            <a:off x="3318159" y="1216162"/>
            <a:ext cx="2207467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0CC7FB-C2CB-4519-BE60-C97F3693D64C}"/>
              </a:ext>
            </a:extLst>
          </p:cNvPr>
          <p:cNvCxnSpPr>
            <a:cxnSpLocks/>
          </p:cNvCxnSpPr>
          <p:nvPr/>
        </p:nvCxnSpPr>
        <p:spPr>
          <a:xfrm>
            <a:off x="6666375" y="1216162"/>
            <a:ext cx="2207467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E70658-4C2A-49FD-8530-B6055A28D832}"/>
              </a:ext>
            </a:extLst>
          </p:cNvPr>
          <p:cNvGrpSpPr/>
          <p:nvPr/>
        </p:nvGrpSpPr>
        <p:grpSpPr bwMode="ltGray">
          <a:xfrm>
            <a:off x="0" y="0"/>
            <a:ext cx="3051907" cy="3669293"/>
            <a:chOff x="0" y="0"/>
            <a:chExt cx="3051907" cy="366929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833303B-D0F6-4B91-9DEE-C5F780DDBBAD}"/>
                </a:ext>
              </a:extLst>
            </p:cNvPr>
            <p:cNvSpPr/>
            <p:nvPr/>
          </p:nvSpPr>
          <p:spPr bwMode="ltGray">
            <a:xfrm flipV="1">
              <a:off x="1833158" y="0"/>
              <a:ext cx="1218749" cy="614388"/>
            </a:xfrm>
            <a:custGeom>
              <a:avLst/>
              <a:gdLst>
                <a:gd name="connsiteX0" fmla="*/ 505 w 1218749"/>
                <a:gd name="connsiteY0" fmla="*/ 614388 h 614388"/>
                <a:gd name="connsiteX1" fmla="*/ 1218244 w 1218749"/>
                <a:gd name="connsiteY1" fmla="*/ 614388 h 614388"/>
                <a:gd name="connsiteX2" fmla="*/ 1218749 w 1218749"/>
                <a:gd name="connsiteY2" fmla="*/ 609375 h 614388"/>
                <a:gd name="connsiteX3" fmla="*/ 609374 w 1218749"/>
                <a:gd name="connsiteY3" fmla="*/ 0 h 614388"/>
                <a:gd name="connsiteX4" fmla="*/ 0 w 1218749"/>
                <a:gd name="connsiteY4" fmla="*/ 609375 h 61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749" h="614388">
                  <a:moveTo>
                    <a:pt x="505" y="614388"/>
                  </a:moveTo>
                  <a:lnTo>
                    <a:pt x="1218244" y="614388"/>
                  </a:lnTo>
                  <a:lnTo>
                    <a:pt x="1218749" y="609375"/>
                  </a:lnTo>
                  <a:cubicBezTo>
                    <a:pt x="1218749" y="272826"/>
                    <a:pt x="945923" y="0"/>
                    <a:pt x="609374" y="0"/>
                  </a:cubicBezTo>
                  <a:cubicBezTo>
                    <a:pt x="272827" y="0"/>
                    <a:pt x="0" y="272826"/>
                    <a:pt x="0" y="609375"/>
                  </a:cubicBezTo>
                  <a:close/>
                </a:path>
              </a:pathLst>
            </a:custGeom>
            <a:solidFill>
              <a:srgbClr val="77D0F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95CDC2-D29F-47FD-93B2-60F87DA5DCCD}"/>
                </a:ext>
              </a:extLst>
            </p:cNvPr>
            <p:cNvSpPr/>
            <p:nvPr/>
          </p:nvSpPr>
          <p:spPr bwMode="ltGray">
            <a:xfrm flipV="1">
              <a:off x="1" y="1232006"/>
              <a:ext cx="1216663" cy="2437287"/>
            </a:xfrm>
            <a:custGeom>
              <a:avLst/>
              <a:gdLst>
                <a:gd name="connsiteX0" fmla="*/ 0 w 1216663"/>
                <a:gd name="connsiteY0" fmla="*/ 2437287 h 2437287"/>
                <a:gd name="connsiteX1" fmla="*/ 122524 w 1216663"/>
                <a:gd name="connsiteY1" fmla="*/ 2431100 h 2437287"/>
                <a:gd name="connsiteX2" fmla="*/ 1216663 w 1216663"/>
                <a:gd name="connsiteY2" fmla="*/ 1218644 h 2437287"/>
                <a:gd name="connsiteX3" fmla="*/ 122524 w 1216663"/>
                <a:gd name="connsiteY3" fmla="*/ 6187 h 2437287"/>
                <a:gd name="connsiteX4" fmla="*/ 0 w 1216663"/>
                <a:gd name="connsiteY4" fmla="*/ 0 h 24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663" h="2437287">
                  <a:moveTo>
                    <a:pt x="0" y="2437287"/>
                  </a:moveTo>
                  <a:lnTo>
                    <a:pt x="122524" y="2431100"/>
                  </a:lnTo>
                  <a:cubicBezTo>
                    <a:pt x="737086" y="2368688"/>
                    <a:pt x="1216663" y="1849671"/>
                    <a:pt x="1216663" y="1218644"/>
                  </a:cubicBezTo>
                  <a:cubicBezTo>
                    <a:pt x="1216663" y="587616"/>
                    <a:pt x="737086" y="68600"/>
                    <a:pt x="122524" y="6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795F82D-3EEB-4532-91C1-1D63A2BDC353}"/>
                </a:ext>
              </a:extLst>
            </p:cNvPr>
            <p:cNvSpPr/>
            <p:nvPr/>
          </p:nvSpPr>
          <p:spPr bwMode="ltGray">
            <a:xfrm flipV="1">
              <a:off x="0" y="1"/>
              <a:ext cx="2442533" cy="2443529"/>
            </a:xfrm>
            <a:custGeom>
              <a:avLst/>
              <a:gdLst>
                <a:gd name="connsiteX0" fmla="*/ 0 w 2442533"/>
                <a:gd name="connsiteY0" fmla="*/ 2443529 h 2443529"/>
                <a:gd name="connsiteX1" fmla="*/ 2442280 w 2442533"/>
                <a:gd name="connsiteY1" fmla="*/ 2443529 h 2443529"/>
                <a:gd name="connsiteX2" fmla="*/ 2442533 w 2442533"/>
                <a:gd name="connsiteY2" fmla="*/ 2438515 h 2443529"/>
                <a:gd name="connsiteX3" fmla="*/ 4019 w 2442533"/>
                <a:gd name="connsiteY3" fmla="*/ 0 h 2443529"/>
                <a:gd name="connsiteX4" fmla="*/ 0 w 2442533"/>
                <a:gd name="connsiteY4" fmla="*/ 203 h 244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2533" h="2443529">
                  <a:moveTo>
                    <a:pt x="0" y="2443529"/>
                  </a:moveTo>
                  <a:lnTo>
                    <a:pt x="2442280" y="2443529"/>
                  </a:lnTo>
                  <a:lnTo>
                    <a:pt x="2442533" y="2438515"/>
                  </a:lnTo>
                  <a:cubicBezTo>
                    <a:pt x="2442533" y="1091761"/>
                    <a:pt x="1350773" y="0"/>
                    <a:pt x="4019" y="0"/>
                  </a:cubicBezTo>
                  <a:lnTo>
                    <a:pt x="0" y="203"/>
                  </a:ln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FC307F-FCB3-4CCE-B9E5-1FE000170846}"/>
                </a:ext>
              </a:extLst>
            </p:cNvPr>
            <p:cNvSpPr/>
            <p:nvPr/>
          </p:nvSpPr>
          <p:spPr bwMode="ltGray">
            <a:xfrm flipV="1">
              <a:off x="0" y="1232141"/>
              <a:ext cx="1175212" cy="1211389"/>
            </a:xfrm>
            <a:custGeom>
              <a:avLst/>
              <a:gdLst>
                <a:gd name="connsiteX0" fmla="*/ 0 w 1175212"/>
                <a:gd name="connsiteY0" fmla="*/ 1211389 h 1211389"/>
                <a:gd name="connsiteX1" fmla="*/ 197790 w 1175212"/>
                <a:gd name="connsiteY1" fmla="*/ 1195181 h 1211389"/>
                <a:gd name="connsiteX2" fmla="*/ 1161044 w 1175212"/>
                <a:gd name="connsiteY2" fmla="*/ 355298 h 1211389"/>
                <a:gd name="connsiteX3" fmla="*/ 1175212 w 1175212"/>
                <a:gd name="connsiteY3" fmla="*/ 300196 h 1211389"/>
                <a:gd name="connsiteX4" fmla="*/ 1165533 w 1175212"/>
                <a:gd name="connsiteY4" fmla="*/ 294316 h 1211389"/>
                <a:gd name="connsiteX5" fmla="*/ 3193 w 1175212"/>
                <a:gd name="connsiteY5" fmla="*/ 0 h 1211389"/>
                <a:gd name="connsiteX6" fmla="*/ 0 w 1175212"/>
                <a:gd name="connsiteY6" fmla="*/ 202 h 121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5212" h="1211389">
                  <a:moveTo>
                    <a:pt x="0" y="1211389"/>
                  </a:moveTo>
                  <a:lnTo>
                    <a:pt x="197790" y="1195181"/>
                  </a:lnTo>
                  <a:cubicBezTo>
                    <a:pt x="654848" y="1119451"/>
                    <a:pt x="1026025" y="789398"/>
                    <a:pt x="1161044" y="355298"/>
                  </a:cubicBezTo>
                  <a:lnTo>
                    <a:pt x="1175212" y="300196"/>
                  </a:lnTo>
                  <a:lnTo>
                    <a:pt x="1165533" y="294316"/>
                  </a:lnTo>
                  <a:cubicBezTo>
                    <a:pt x="820012" y="106617"/>
                    <a:pt x="424053" y="0"/>
                    <a:pt x="3193" y="0"/>
                  </a:cubicBezTo>
                  <a:lnTo>
                    <a:pt x="0" y="202"/>
                  </a:lnTo>
                  <a:close/>
                </a:path>
              </a:pathLst>
            </a:custGeom>
            <a:solidFill>
              <a:srgbClr val="00277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7C9F97-A765-4BC5-B905-48BECF960D70}"/>
                </a:ext>
              </a:extLst>
            </p:cNvPr>
            <p:cNvSpPr/>
            <p:nvPr/>
          </p:nvSpPr>
          <p:spPr bwMode="ltGray">
            <a:xfrm flipV="1">
              <a:off x="1833157" y="0"/>
              <a:ext cx="609375" cy="606540"/>
            </a:xfrm>
            <a:custGeom>
              <a:avLst/>
              <a:gdLst>
                <a:gd name="connsiteX0" fmla="*/ 442 w 609375"/>
                <a:gd name="connsiteY0" fmla="*/ 606540 h 606540"/>
                <a:gd name="connsiteX1" fmla="*/ 609122 w 609375"/>
                <a:gd name="connsiteY1" fmla="*/ 606540 h 606540"/>
                <a:gd name="connsiteX2" fmla="*/ 609375 w 609375"/>
                <a:gd name="connsiteY2" fmla="*/ 601527 h 606540"/>
                <a:gd name="connsiteX3" fmla="*/ 559834 w 609375"/>
                <a:gd name="connsiteY3" fmla="*/ 110081 h 606540"/>
                <a:gd name="connsiteX4" fmla="*/ 531528 w 609375"/>
                <a:gd name="connsiteY4" fmla="*/ 0 h 606540"/>
                <a:gd name="connsiteX5" fmla="*/ 486564 w 609375"/>
                <a:gd name="connsiteY5" fmla="*/ 4533 h 606540"/>
                <a:gd name="connsiteX6" fmla="*/ 0 w 609375"/>
                <a:gd name="connsiteY6" fmla="*/ 601527 h 60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375" h="606540">
                  <a:moveTo>
                    <a:pt x="442" y="606540"/>
                  </a:moveTo>
                  <a:lnTo>
                    <a:pt x="609122" y="606540"/>
                  </a:lnTo>
                  <a:lnTo>
                    <a:pt x="609375" y="601527"/>
                  </a:lnTo>
                  <a:cubicBezTo>
                    <a:pt x="609375" y="433183"/>
                    <a:pt x="592316" y="268822"/>
                    <a:pt x="559834" y="110081"/>
                  </a:cubicBezTo>
                  <a:lnTo>
                    <a:pt x="531528" y="0"/>
                  </a:lnTo>
                  <a:lnTo>
                    <a:pt x="486564" y="4533"/>
                  </a:lnTo>
                  <a:cubicBezTo>
                    <a:pt x="208883" y="61354"/>
                    <a:pt x="0" y="307047"/>
                    <a:pt x="0" y="601527"/>
                  </a:cubicBezTo>
                  <a:close/>
                </a:path>
              </a:pathLst>
            </a:custGeom>
            <a:solidFill>
              <a:srgbClr val="042A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B3AA2-8C54-490F-9A8C-08852B1A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1F7E-86CC-4DC8-8B81-F7FF18981160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7AB5F-7B7A-405B-8BB7-35924E33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D4BE4-8942-4702-A93F-06DD3026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B6F1695-B019-4297-9208-054C2E35EA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18159" y="1837835"/>
            <a:ext cx="5555682" cy="2445659"/>
          </a:xfrm>
        </p:spPr>
        <p:txBody>
          <a:bodyPr/>
          <a:lstStyle>
            <a:lvl1pPr marL="118872" indent="-118872">
              <a:lnSpc>
                <a:spcPct val="120000"/>
              </a:lnSpc>
              <a:spcBef>
                <a:spcPts val="0"/>
              </a:spcBef>
              <a:buNone/>
              <a:defRPr sz="3200" i="1" spc="50" baseline="0"/>
            </a:lvl1pPr>
            <a:lvl2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2pPr>
            <a:lvl3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3pPr>
            <a:lvl4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4pPr>
            <a:lvl5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5pPr>
            <a:lvl6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6pPr>
            <a:lvl7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7pPr>
            <a:lvl8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8pPr>
            <a:lvl9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9pPr>
          </a:lstStyle>
          <a:p>
            <a:pPr lvl="0"/>
            <a:r>
              <a:t>“Type quotation in this textbox and include quote marks.”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D57D35C-4CE8-45D8-B7B7-7B10DA8826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1701" y="4415054"/>
            <a:ext cx="5432140" cy="5169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 b="1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 b="1"/>
            </a:lvl5pPr>
            <a:lvl6pPr marL="0" indent="0">
              <a:spcBef>
                <a:spcPts val="0"/>
              </a:spcBef>
              <a:buNone/>
              <a:defRPr sz="2000" b="1"/>
            </a:lvl6pPr>
            <a:lvl7pPr marL="0" indent="0">
              <a:spcBef>
                <a:spcPts val="0"/>
              </a:spcBef>
              <a:buNone/>
              <a:defRPr sz="2000" b="1"/>
            </a:lvl7pPr>
            <a:lvl8pPr marL="0" indent="0">
              <a:spcBef>
                <a:spcPts val="0"/>
              </a:spcBef>
              <a:buNone/>
              <a:defRPr sz="2000" b="1"/>
            </a:lvl8pPr>
            <a:lvl9pPr marL="0" indent="0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Firstname Lastname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6BB2B1D8-21B1-482F-B505-BE0AA0EA16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1701" y="5010704"/>
            <a:ext cx="5432140" cy="765848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/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104736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4ACE2620-AD58-42D4-B020-618A8B651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249" y="4139145"/>
            <a:ext cx="3665539" cy="5169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 b="1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 b="1"/>
            </a:lvl5pPr>
            <a:lvl6pPr marL="0" indent="0">
              <a:spcBef>
                <a:spcPts val="0"/>
              </a:spcBef>
              <a:buNone/>
              <a:defRPr sz="2000" b="1"/>
            </a:lvl6pPr>
            <a:lvl7pPr marL="0" indent="0">
              <a:spcBef>
                <a:spcPts val="0"/>
              </a:spcBef>
              <a:buNone/>
              <a:defRPr sz="2000" b="1"/>
            </a:lvl7pPr>
            <a:lvl8pPr marL="0" indent="0">
              <a:spcBef>
                <a:spcPts val="0"/>
              </a:spcBef>
              <a:buNone/>
              <a:defRPr sz="2000" b="1"/>
            </a:lvl8pPr>
            <a:lvl9pPr marL="0" indent="0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Firstname Lastname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E9391-71E5-4BA4-8689-F9B0E13CC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1"/>
            <a:ext cx="7927976" cy="982741"/>
          </a:xfrm>
        </p:spPr>
        <p:txBody>
          <a:bodyPr/>
          <a:lstStyle>
            <a:lvl1pPr>
              <a:defRPr/>
            </a:lvl1pPr>
          </a:lstStyle>
          <a:p>
            <a:r>
              <a:t>Enter a call-to-action or your presentation big idea in this textbox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CC906B-D480-411B-8A1B-CF656F00C1D1}"/>
              </a:ext>
            </a:extLst>
          </p:cNvPr>
          <p:cNvGrpSpPr/>
          <p:nvPr/>
        </p:nvGrpSpPr>
        <p:grpSpPr bwMode="ltGray">
          <a:xfrm>
            <a:off x="9150672" y="3049672"/>
            <a:ext cx="3041328" cy="3808328"/>
            <a:chOff x="9150673" y="3049673"/>
            <a:chExt cx="3041328" cy="380832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47A2DE-7EC8-45DB-9CC2-18E74502BA78}"/>
                </a:ext>
              </a:extLst>
            </p:cNvPr>
            <p:cNvSpPr/>
            <p:nvPr/>
          </p:nvSpPr>
          <p:spPr bwMode="ltGray">
            <a:xfrm>
              <a:off x="9150673" y="6098644"/>
              <a:ext cx="1217717" cy="759357"/>
            </a:xfrm>
            <a:custGeom>
              <a:avLst/>
              <a:gdLst>
                <a:gd name="connsiteX0" fmla="*/ 608858 w 1217717"/>
                <a:gd name="connsiteY0" fmla="*/ 0 h 759357"/>
                <a:gd name="connsiteX1" fmla="*/ 1217717 w 1217717"/>
                <a:gd name="connsiteY1" fmla="*/ 608859 h 759357"/>
                <a:gd name="connsiteX2" fmla="*/ 1205347 w 1217717"/>
                <a:gd name="connsiteY2" fmla="*/ 731565 h 759357"/>
                <a:gd name="connsiteX3" fmla="*/ 1196720 w 1217717"/>
                <a:gd name="connsiteY3" fmla="*/ 759357 h 759357"/>
                <a:gd name="connsiteX4" fmla="*/ 20997 w 1217717"/>
                <a:gd name="connsiteY4" fmla="*/ 759357 h 759357"/>
                <a:gd name="connsiteX5" fmla="*/ 12370 w 1217717"/>
                <a:gd name="connsiteY5" fmla="*/ 731565 h 759357"/>
                <a:gd name="connsiteX6" fmla="*/ 0 w 1217717"/>
                <a:gd name="connsiteY6" fmla="*/ 608859 h 759357"/>
                <a:gd name="connsiteX7" fmla="*/ 608858 w 1217717"/>
                <a:gd name="connsiteY7" fmla="*/ 0 h 75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59357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5"/>
                  </a:cubicBezTo>
                  <a:lnTo>
                    <a:pt x="1196720" y="759357"/>
                  </a:lnTo>
                  <a:lnTo>
                    <a:pt x="20997" y="759357"/>
                  </a:lnTo>
                  <a:lnTo>
                    <a:pt x="12370" y="731565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chemeClr val="accent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2181D9-505F-4142-9AE8-267A2A07A5C7}"/>
                </a:ext>
              </a:extLst>
            </p:cNvPr>
            <p:cNvSpPr/>
            <p:nvPr/>
          </p:nvSpPr>
          <p:spPr bwMode="ltGray">
            <a:xfrm>
              <a:off x="9759532" y="4272218"/>
              <a:ext cx="2432468" cy="2585783"/>
            </a:xfrm>
            <a:custGeom>
              <a:avLst/>
              <a:gdLst>
                <a:gd name="connsiteX0" fmla="*/ 2432468 w 2432468"/>
                <a:gd name="connsiteY0" fmla="*/ 0 h 2585783"/>
                <a:gd name="connsiteX1" fmla="*/ 2432468 w 2432468"/>
                <a:gd name="connsiteY1" fmla="*/ 2585783 h 2585783"/>
                <a:gd name="connsiteX2" fmla="*/ 7126 w 2432468"/>
                <a:gd name="connsiteY2" fmla="*/ 2585783 h 2585783"/>
                <a:gd name="connsiteX3" fmla="*/ 0 w 2432468"/>
                <a:gd name="connsiteY3" fmla="*/ 2435284 h 2585783"/>
                <a:gd name="connsiteX4" fmla="*/ 2186425 w 2432468"/>
                <a:gd name="connsiteY4" fmla="*/ 12424 h 258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2468" h="2585783">
                  <a:moveTo>
                    <a:pt x="2432468" y="0"/>
                  </a:moveTo>
                  <a:lnTo>
                    <a:pt x="2432468" y="2585783"/>
                  </a:lnTo>
                  <a:lnTo>
                    <a:pt x="7126" y="2585783"/>
                  </a:lnTo>
                  <a:lnTo>
                    <a:pt x="0" y="2435284"/>
                  </a:lnTo>
                  <a:cubicBezTo>
                    <a:pt x="0" y="1174297"/>
                    <a:pt x="958342" y="137143"/>
                    <a:pt x="2186425" y="12424"/>
                  </a:cubicBezTo>
                  <a:close/>
                </a:path>
              </a:pathLst>
            </a:custGeom>
            <a:solidFill>
              <a:schemeClr val="accent1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7917B3-5629-45FB-8B40-9CD7C40892F6}"/>
                </a:ext>
              </a:extLst>
            </p:cNvPr>
            <p:cNvSpPr/>
            <p:nvPr/>
          </p:nvSpPr>
          <p:spPr bwMode="ltGray">
            <a:xfrm>
              <a:off x="10982334" y="3049673"/>
              <a:ext cx="1209667" cy="2434621"/>
            </a:xfrm>
            <a:custGeom>
              <a:avLst/>
              <a:gdLst>
                <a:gd name="connsiteX0" fmla="*/ 1209667 w 1209667"/>
                <a:gd name="connsiteY0" fmla="*/ 0 h 2434621"/>
                <a:gd name="connsiteX1" fmla="*/ 1209667 w 1209667"/>
                <a:gd name="connsiteY1" fmla="*/ 2434621 h 2434621"/>
                <a:gd name="connsiteX2" fmla="*/ 1093213 w 1209667"/>
                <a:gd name="connsiteY2" fmla="*/ 2428740 h 2434621"/>
                <a:gd name="connsiteX3" fmla="*/ 0 w 1209667"/>
                <a:gd name="connsiteY3" fmla="*/ 1217310 h 2434621"/>
                <a:gd name="connsiteX4" fmla="*/ 1093213 w 1209667"/>
                <a:gd name="connsiteY4" fmla="*/ 5880 h 243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667" h="2434621">
                  <a:moveTo>
                    <a:pt x="1209667" y="0"/>
                  </a:moveTo>
                  <a:lnTo>
                    <a:pt x="1209667" y="2434621"/>
                  </a:lnTo>
                  <a:lnTo>
                    <a:pt x="1093213" y="2428740"/>
                  </a:lnTo>
                  <a:cubicBezTo>
                    <a:pt x="479171" y="2366381"/>
                    <a:pt x="0" y="1847803"/>
                    <a:pt x="0" y="1217310"/>
                  </a:cubicBezTo>
                  <a:cubicBezTo>
                    <a:pt x="0" y="586816"/>
                    <a:pt x="479171" y="68239"/>
                    <a:pt x="1093213" y="5880"/>
                  </a:cubicBezTo>
                  <a:close/>
                </a:path>
              </a:pathLst>
            </a:custGeom>
            <a:solidFill>
              <a:schemeClr val="tx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pic>
        <p:nvPicPr>
          <p:cNvPr id="17" name="logo">
            <a:extLst>
              <a:ext uri="{FF2B5EF4-FFF2-40B4-BE49-F238E27FC236}">
                <a16:creationId xmlns:a16="http://schemas.microsoft.com/office/drawing/2014/main" id="{77E9EA1C-7E35-47BB-87FC-996467D61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9" y="594294"/>
            <a:ext cx="5470005" cy="265903"/>
          </a:xfrm>
          <a:prstGeom prst="rect">
            <a:avLst/>
          </a:prstGeom>
        </p:spPr>
      </p:pic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570D888C-3F5B-4B37-891A-9A101F763C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249" y="4799261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Email address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DAFE2719-24C1-46F7-9AD7-338E7A8B0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249" y="5238750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Phone number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75C9E534-0F89-4E0A-9B12-1DB7CE257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0564" y="4139145"/>
            <a:ext cx="3665539" cy="5169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 b="1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 b="1"/>
            </a:lvl5pPr>
            <a:lvl6pPr marL="0" indent="0">
              <a:spcBef>
                <a:spcPts val="0"/>
              </a:spcBef>
              <a:buNone/>
              <a:defRPr sz="2000" b="1"/>
            </a:lvl6pPr>
            <a:lvl7pPr marL="0" indent="0">
              <a:spcBef>
                <a:spcPts val="0"/>
              </a:spcBef>
              <a:buNone/>
              <a:defRPr sz="2000" b="1"/>
            </a:lvl7pPr>
            <a:lvl8pPr marL="0" indent="0">
              <a:spcBef>
                <a:spcPts val="0"/>
              </a:spcBef>
              <a:buNone/>
              <a:defRPr sz="2000" b="1"/>
            </a:lvl8pPr>
            <a:lvl9pPr marL="0" indent="0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Firstname Lastname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E87BEB55-B84D-4A7E-B446-725FE451FF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0564" y="4799261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Email address</a:t>
            </a:r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5DDC2C17-AB32-4B52-8A7F-A8C1D1FC74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0564" y="5238750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Phone number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A6C46D-1FEF-4CF5-825C-324F9D69A096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/>
              <a:t>©202</a:t>
            </a:r>
            <a:r>
              <a:rPr lang="en-US" sz="600"/>
              <a:t>2</a:t>
            </a:r>
            <a:r>
              <a:rPr sz="600"/>
              <a:t> WideOrbit LLC. WideOrbit</a:t>
            </a:r>
            <a:r>
              <a:rPr sz="600" baseline="30000"/>
              <a:t>®</a:t>
            </a:r>
            <a:r>
              <a:rPr sz="600"/>
              <a:t> is a registered trademark of WideOrbit LLC. Other trademarks are the property of their respective owners.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B2D9E-415B-4195-B92E-9322B753CA2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32A6B-92E8-49A5-AFC6-08F9A5D6BF9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C1308-7C59-4D88-B588-22021C873EC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75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Pr>
        <a:gradFill>
          <a:gsLst>
            <a:gs pos="3000">
              <a:schemeClr val="bg2"/>
            </a:gs>
            <a:gs pos="100000">
              <a:schemeClr val="accent1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>
            <a:extLst>
              <a:ext uri="{FF2B5EF4-FFF2-40B4-BE49-F238E27FC236}">
                <a16:creationId xmlns:a16="http://schemas.microsoft.com/office/drawing/2014/main" id="{AF47E71F-5F89-4535-9BFF-99A71A3EC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9" y="608808"/>
            <a:ext cx="5470005" cy="265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78FF4C8-D2AC-40BF-BA8A-45989D669B52}"/>
              </a:ext>
            </a:extLst>
          </p:cNvPr>
          <p:cNvGrpSpPr/>
          <p:nvPr/>
        </p:nvGrpSpPr>
        <p:grpSpPr bwMode="ltGray">
          <a:xfrm>
            <a:off x="8596546" y="3040273"/>
            <a:ext cx="3595455" cy="3817728"/>
            <a:chOff x="8596546" y="3040273"/>
            <a:chExt cx="3595455" cy="381772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21DFBA2-5F15-4C45-B603-EF6E0385A79F}"/>
                </a:ext>
              </a:extLst>
            </p:cNvPr>
            <p:cNvSpPr/>
            <p:nvPr/>
          </p:nvSpPr>
          <p:spPr bwMode="ltGray">
            <a:xfrm>
              <a:off x="8596546" y="5468922"/>
              <a:ext cx="2444675" cy="1389078"/>
            </a:xfrm>
            <a:custGeom>
              <a:avLst/>
              <a:gdLst>
                <a:gd name="connsiteX0" fmla="*/ 1222338 w 2444675"/>
                <a:gd name="connsiteY0" fmla="*/ 0 h 1389078"/>
                <a:gd name="connsiteX1" fmla="*/ 2444675 w 2444675"/>
                <a:gd name="connsiteY1" fmla="*/ 1222337 h 1389078"/>
                <a:gd name="connsiteX2" fmla="*/ 2438364 w 2444675"/>
                <a:gd name="connsiteY2" fmla="*/ 1347314 h 1389078"/>
                <a:gd name="connsiteX3" fmla="*/ 2431990 w 2444675"/>
                <a:gd name="connsiteY3" fmla="*/ 1389078 h 1389078"/>
                <a:gd name="connsiteX4" fmla="*/ 12685 w 2444675"/>
                <a:gd name="connsiteY4" fmla="*/ 1389078 h 1389078"/>
                <a:gd name="connsiteX5" fmla="*/ 6311 w 2444675"/>
                <a:gd name="connsiteY5" fmla="*/ 1347314 h 1389078"/>
                <a:gd name="connsiteX6" fmla="*/ 0 w 2444675"/>
                <a:gd name="connsiteY6" fmla="*/ 1222337 h 1389078"/>
                <a:gd name="connsiteX7" fmla="*/ 1222338 w 2444675"/>
                <a:gd name="connsiteY7" fmla="*/ 0 h 138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675" h="1389078">
                  <a:moveTo>
                    <a:pt x="1222338" y="0"/>
                  </a:moveTo>
                  <a:cubicBezTo>
                    <a:pt x="1897416" y="0"/>
                    <a:pt x="2444675" y="547259"/>
                    <a:pt x="2444675" y="1222337"/>
                  </a:cubicBezTo>
                  <a:cubicBezTo>
                    <a:pt x="2444675" y="1264530"/>
                    <a:pt x="2442537" y="1306223"/>
                    <a:pt x="2438364" y="1347314"/>
                  </a:cubicBezTo>
                  <a:lnTo>
                    <a:pt x="2431990" y="1389078"/>
                  </a:lnTo>
                  <a:lnTo>
                    <a:pt x="12685" y="1389078"/>
                  </a:lnTo>
                  <a:lnTo>
                    <a:pt x="6311" y="1347314"/>
                  </a:lnTo>
                  <a:cubicBezTo>
                    <a:pt x="2138" y="1306223"/>
                    <a:pt x="0" y="1264530"/>
                    <a:pt x="0" y="1222337"/>
                  </a:cubicBezTo>
                  <a:cubicBezTo>
                    <a:pt x="0" y="547259"/>
                    <a:pt x="547259" y="0"/>
                    <a:pt x="1222338" y="0"/>
                  </a:cubicBezTo>
                  <a:close/>
                </a:path>
              </a:pathLst>
            </a:custGeom>
            <a:solidFill>
              <a:srgbClr val="F46054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02E6110-2562-4CF4-AF1B-CCA0873AFAF5}"/>
                </a:ext>
              </a:extLst>
            </p:cNvPr>
            <p:cNvSpPr/>
            <p:nvPr/>
          </p:nvSpPr>
          <p:spPr bwMode="ltGray">
            <a:xfrm>
              <a:off x="9741050" y="3646254"/>
              <a:ext cx="2450950" cy="3211747"/>
            </a:xfrm>
            <a:custGeom>
              <a:avLst/>
              <a:gdLst>
                <a:gd name="connsiteX0" fmla="*/ 2444675 w 2450950"/>
                <a:gd name="connsiteY0" fmla="*/ 0 h 3211747"/>
                <a:gd name="connsiteX1" fmla="*/ 2450950 w 2450950"/>
                <a:gd name="connsiteY1" fmla="*/ 317 h 3211747"/>
                <a:gd name="connsiteX2" fmla="*/ 2450950 w 2450950"/>
                <a:gd name="connsiteY2" fmla="*/ 3211747 h 3211747"/>
                <a:gd name="connsiteX3" fmla="*/ 124585 w 2450950"/>
                <a:gd name="connsiteY3" fmla="*/ 3211747 h 3211747"/>
                <a:gd name="connsiteX4" fmla="*/ 109908 w 2450950"/>
                <a:gd name="connsiteY4" fmla="*/ 3171645 h 3211747"/>
                <a:gd name="connsiteX5" fmla="*/ 0 w 2450950"/>
                <a:gd name="connsiteY5" fmla="*/ 2444674 h 3211747"/>
                <a:gd name="connsiteX6" fmla="*/ 2444675 w 2450950"/>
                <a:gd name="connsiteY6" fmla="*/ 0 h 321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0950" h="3211747">
                  <a:moveTo>
                    <a:pt x="2444675" y="0"/>
                  </a:moveTo>
                  <a:lnTo>
                    <a:pt x="2450950" y="317"/>
                  </a:lnTo>
                  <a:lnTo>
                    <a:pt x="2450950" y="3211747"/>
                  </a:lnTo>
                  <a:lnTo>
                    <a:pt x="124585" y="3211747"/>
                  </a:lnTo>
                  <a:lnTo>
                    <a:pt x="109908" y="3171645"/>
                  </a:lnTo>
                  <a:cubicBezTo>
                    <a:pt x="38479" y="2941996"/>
                    <a:pt x="0" y="2697829"/>
                    <a:pt x="0" y="2444674"/>
                  </a:cubicBezTo>
                  <a:cubicBezTo>
                    <a:pt x="0" y="1094518"/>
                    <a:pt x="1094518" y="0"/>
                    <a:pt x="2444675" y="0"/>
                  </a:cubicBez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090BD6-CD70-4698-ADB3-3E0914BB71FE}"/>
                </a:ext>
              </a:extLst>
            </p:cNvPr>
            <p:cNvSpPr/>
            <p:nvPr/>
          </p:nvSpPr>
          <p:spPr bwMode="ltGray">
            <a:xfrm>
              <a:off x="11581126" y="3040273"/>
              <a:ext cx="610875" cy="1222278"/>
            </a:xfrm>
            <a:custGeom>
              <a:avLst/>
              <a:gdLst>
                <a:gd name="connsiteX0" fmla="*/ 610875 w 610875"/>
                <a:gd name="connsiteY0" fmla="*/ 0 h 1222278"/>
                <a:gd name="connsiteX1" fmla="*/ 610875 w 610875"/>
                <a:gd name="connsiteY1" fmla="*/ 1222278 h 1222278"/>
                <a:gd name="connsiteX2" fmla="*/ 487997 w 610875"/>
                <a:gd name="connsiteY2" fmla="*/ 1209891 h 1222278"/>
                <a:gd name="connsiteX3" fmla="*/ 0 w 610875"/>
                <a:gd name="connsiteY3" fmla="*/ 611140 h 1222278"/>
                <a:gd name="connsiteX4" fmla="*/ 487997 w 610875"/>
                <a:gd name="connsiteY4" fmla="*/ 12387 h 122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875" h="1222278">
                  <a:moveTo>
                    <a:pt x="610875" y="0"/>
                  </a:moveTo>
                  <a:lnTo>
                    <a:pt x="610875" y="1222278"/>
                  </a:lnTo>
                  <a:lnTo>
                    <a:pt x="487997" y="1209891"/>
                  </a:lnTo>
                  <a:cubicBezTo>
                    <a:pt x="209498" y="1152901"/>
                    <a:pt x="0" y="906485"/>
                    <a:pt x="0" y="611140"/>
                  </a:cubicBezTo>
                  <a:cubicBezTo>
                    <a:pt x="0" y="315792"/>
                    <a:pt x="209498" y="69376"/>
                    <a:pt x="487997" y="12387"/>
                  </a:cubicBez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6" y="1721310"/>
            <a:ext cx="914400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Presentation title, use sentence case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9" y="3115591"/>
            <a:ext cx="9139236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r>
              <a:t>Subtitle or speaker name(s)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3D320-E8B9-4A7B-B3E4-6FF3D7E5A021}"/>
              </a:ext>
            </a:extLst>
          </p:cNvPr>
          <p:cNvSpPr/>
          <p:nvPr/>
        </p:nvSpPr>
        <p:spPr>
          <a:xfrm>
            <a:off x="0" y="6418498"/>
            <a:ext cx="949796" cy="4395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31BD8-7B0C-47A6-A932-C3CC3A3848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B8451-6BB1-470A-BE94-F50D3FDFE2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5E8A8-3A5D-4369-B20B-71048C3DEA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C3809-9C22-4691-B56F-A064276D776D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/>
              <a:t>©202</a:t>
            </a:r>
            <a:r>
              <a:rPr lang="en-US" sz="600"/>
              <a:t>2</a:t>
            </a:r>
            <a:r>
              <a:rPr sz="600"/>
              <a:t> WideOrbit LLC. WideOrbit</a:t>
            </a:r>
            <a:r>
              <a:rPr sz="600" baseline="30000"/>
              <a:t>®</a:t>
            </a:r>
            <a:r>
              <a:rPr sz="600"/>
              <a:t> is a registered trademark of WideOrbit LLC.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1166664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S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>
            <a:extLst>
              <a:ext uri="{FF2B5EF4-FFF2-40B4-BE49-F238E27FC236}">
                <a16:creationId xmlns:a16="http://schemas.microsoft.com/office/drawing/2014/main" id="{B4A97287-CE25-431C-8DEC-D94AC53E8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AF47E71F-5F89-4535-9BFF-99A71A3EC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249" y="608808"/>
            <a:ext cx="5470005" cy="265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6" y="1721310"/>
            <a:ext cx="914400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Presentation title, use sentence case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9" y="3115591"/>
            <a:ext cx="9139236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r>
              <a:t>Subtitle or speaker name(s)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51ED7-C916-4E69-9FBE-384A6C599E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BBA04-FE61-4C18-B3D1-08765875F5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FFDFC-B517-4B62-8858-D9B9633B70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4AD00-2F68-4A71-9428-FBDD37208C29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/>
              <a:t>©202</a:t>
            </a:r>
            <a:r>
              <a:rPr lang="en-US" sz="600"/>
              <a:t>2</a:t>
            </a:r>
            <a:r>
              <a:rPr sz="600"/>
              <a:t> WideOrbit LLC. WideOrbit</a:t>
            </a:r>
            <a:r>
              <a:rPr sz="600" baseline="30000"/>
              <a:t>®</a:t>
            </a:r>
            <a:r>
              <a:rPr sz="600"/>
              <a:t> is a registered trademark of WideOrbit LLC. Other trademarks are the property of their respective owners.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5A85F4-7F14-4966-A374-82D7BB5DA794}"/>
              </a:ext>
            </a:extLst>
          </p:cNvPr>
          <p:cNvGrpSpPr/>
          <p:nvPr/>
        </p:nvGrpSpPr>
        <p:grpSpPr bwMode="ltGray">
          <a:xfrm flipH="1">
            <a:off x="8676585" y="4281925"/>
            <a:ext cx="3515415" cy="2576075"/>
            <a:chOff x="0" y="4281926"/>
            <a:chExt cx="3515415" cy="25760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88875A2-79D3-4A57-91AF-53EEB35D9C55}"/>
                </a:ext>
              </a:extLst>
            </p:cNvPr>
            <p:cNvSpPr/>
            <p:nvPr/>
          </p:nvSpPr>
          <p:spPr bwMode="ltGray">
            <a:xfrm flipH="1">
              <a:off x="0" y="4281926"/>
              <a:ext cx="648170" cy="1172141"/>
            </a:xfrm>
            <a:custGeom>
              <a:avLst/>
              <a:gdLst>
                <a:gd name="connsiteX0" fmla="*/ 586070 w 648170"/>
                <a:gd name="connsiteY0" fmla="*/ 0 h 1172141"/>
                <a:gd name="connsiteX1" fmla="*/ 0 w 648170"/>
                <a:gd name="connsiteY1" fmla="*/ 586071 h 1172141"/>
                <a:gd name="connsiteX2" fmla="*/ 586070 w 648170"/>
                <a:gd name="connsiteY2" fmla="*/ 1172141 h 1172141"/>
                <a:gd name="connsiteX3" fmla="*/ 648170 w 648170"/>
                <a:gd name="connsiteY3" fmla="*/ 1165881 h 1172141"/>
                <a:gd name="connsiteX4" fmla="*/ 648170 w 648170"/>
                <a:gd name="connsiteY4" fmla="*/ 6260 h 117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70" h="1172141">
                  <a:moveTo>
                    <a:pt x="586070" y="0"/>
                  </a:moveTo>
                  <a:cubicBezTo>
                    <a:pt x="262393" y="0"/>
                    <a:pt x="0" y="262393"/>
                    <a:pt x="0" y="586071"/>
                  </a:cubicBezTo>
                  <a:cubicBezTo>
                    <a:pt x="0" y="909748"/>
                    <a:pt x="262393" y="1172141"/>
                    <a:pt x="586070" y="1172141"/>
                  </a:cubicBezTo>
                  <a:lnTo>
                    <a:pt x="648170" y="1165881"/>
                  </a:lnTo>
                  <a:lnTo>
                    <a:pt x="648170" y="6260"/>
                  </a:lnTo>
                  <a:close/>
                </a:path>
              </a:pathLst>
            </a:custGeom>
            <a:solidFill>
              <a:sysClr val="window" lastClr="FFFFFF">
                <a:alpha val="30000"/>
              </a:sys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C8E006C-A9EF-4CE8-83EF-872CD4A901DC}"/>
                </a:ext>
              </a:extLst>
            </p:cNvPr>
            <p:cNvSpPr/>
            <p:nvPr/>
          </p:nvSpPr>
          <p:spPr bwMode="ltGray">
            <a:xfrm flipH="1">
              <a:off x="1410121" y="6056530"/>
              <a:ext cx="2105294" cy="801471"/>
            </a:xfrm>
            <a:custGeom>
              <a:avLst/>
              <a:gdLst>
                <a:gd name="connsiteX0" fmla="*/ 1052647 w 2105294"/>
                <a:gd name="connsiteY0" fmla="*/ 0 h 801471"/>
                <a:gd name="connsiteX1" fmla="*/ 40541 w 2105294"/>
                <a:gd name="connsiteY1" fmla="*/ 670869 h 801471"/>
                <a:gd name="connsiteX2" fmla="*/ 0 w 2105294"/>
                <a:gd name="connsiteY2" fmla="*/ 801471 h 801471"/>
                <a:gd name="connsiteX3" fmla="*/ 2105294 w 2105294"/>
                <a:gd name="connsiteY3" fmla="*/ 801471 h 801471"/>
                <a:gd name="connsiteX4" fmla="*/ 2064753 w 2105294"/>
                <a:gd name="connsiteY4" fmla="*/ 670869 h 801471"/>
                <a:gd name="connsiteX5" fmla="*/ 1052647 w 2105294"/>
                <a:gd name="connsiteY5" fmla="*/ 0 h 80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5294" h="801471">
                  <a:moveTo>
                    <a:pt x="1052647" y="0"/>
                  </a:moveTo>
                  <a:cubicBezTo>
                    <a:pt x="597665" y="0"/>
                    <a:pt x="207291" y="276628"/>
                    <a:pt x="40541" y="670869"/>
                  </a:cubicBezTo>
                  <a:lnTo>
                    <a:pt x="0" y="801471"/>
                  </a:lnTo>
                  <a:lnTo>
                    <a:pt x="2105294" y="801471"/>
                  </a:lnTo>
                  <a:lnTo>
                    <a:pt x="2064753" y="670869"/>
                  </a:lnTo>
                  <a:cubicBezTo>
                    <a:pt x="1898003" y="276628"/>
                    <a:pt x="1507629" y="0"/>
                    <a:pt x="1052647" y="0"/>
                  </a:cubicBezTo>
                  <a:close/>
                </a:path>
              </a:pathLst>
            </a:custGeom>
            <a:solidFill>
              <a:sysClr val="window" lastClr="FFFFFF">
                <a:alpha val="40000"/>
              </a:sys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1D1696-C01A-42D5-93CD-55EE0595BBC4}"/>
                </a:ext>
              </a:extLst>
            </p:cNvPr>
            <p:cNvSpPr/>
            <p:nvPr/>
          </p:nvSpPr>
          <p:spPr bwMode="ltGray">
            <a:xfrm flipH="1">
              <a:off x="1" y="4873116"/>
              <a:ext cx="2389740" cy="1984884"/>
            </a:xfrm>
            <a:custGeom>
              <a:avLst/>
              <a:gdLst>
                <a:gd name="connsiteX0" fmla="*/ 2389740 w 2389740"/>
                <a:gd name="connsiteY0" fmla="*/ 0 h 1984884"/>
                <a:gd name="connsiteX1" fmla="*/ 2145670 w 2389740"/>
                <a:gd name="connsiteY1" fmla="*/ 12325 h 1984884"/>
                <a:gd name="connsiteX2" fmla="*/ 1341 w 2389740"/>
                <a:gd name="connsiteY2" fmla="*/ 1975509 h 1984884"/>
                <a:gd name="connsiteX3" fmla="*/ 0 w 2389740"/>
                <a:gd name="connsiteY3" fmla="*/ 1984884 h 1984884"/>
                <a:gd name="connsiteX4" fmla="*/ 2389740 w 2389740"/>
                <a:gd name="connsiteY4" fmla="*/ 1984884 h 198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9740" h="1984884">
                  <a:moveTo>
                    <a:pt x="2389740" y="0"/>
                  </a:moveTo>
                  <a:lnTo>
                    <a:pt x="2145670" y="12325"/>
                  </a:lnTo>
                  <a:cubicBezTo>
                    <a:pt x="1070355" y="121530"/>
                    <a:pt x="201702" y="929801"/>
                    <a:pt x="1341" y="1975509"/>
                  </a:cubicBezTo>
                  <a:lnTo>
                    <a:pt x="0" y="1984884"/>
                  </a:lnTo>
                  <a:lnTo>
                    <a:pt x="2389740" y="1984884"/>
                  </a:lnTo>
                  <a:close/>
                </a:path>
              </a:pathLst>
            </a:custGeom>
            <a:solidFill>
              <a:sysClr val="window" lastClr="FFFFFF">
                <a:alpha val="25000"/>
              </a:sys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2E88970-62A2-444C-891C-02C77549EC8C}"/>
                </a:ext>
              </a:extLst>
            </p:cNvPr>
            <p:cNvSpPr/>
            <p:nvPr/>
          </p:nvSpPr>
          <p:spPr bwMode="ltGray">
            <a:xfrm flipH="1">
              <a:off x="0" y="4872970"/>
              <a:ext cx="642844" cy="581097"/>
            </a:xfrm>
            <a:custGeom>
              <a:avLst/>
              <a:gdLst>
                <a:gd name="connsiteX0" fmla="*/ 642844 w 642844"/>
                <a:gd name="connsiteY0" fmla="*/ 0 h 581097"/>
                <a:gd name="connsiteX1" fmla="*/ 395882 w 642844"/>
                <a:gd name="connsiteY1" fmla="*/ 12471 h 581097"/>
                <a:gd name="connsiteX2" fmla="*/ 153898 w 642844"/>
                <a:gd name="connsiteY2" fmla="*/ 49402 h 581097"/>
                <a:gd name="connsiteX3" fmla="*/ 0 w 642844"/>
                <a:gd name="connsiteY3" fmla="*/ 88973 h 581097"/>
                <a:gd name="connsiteX4" fmla="*/ 3688 w 642844"/>
                <a:gd name="connsiteY4" fmla="*/ 113141 h 581097"/>
                <a:gd name="connsiteX5" fmla="*/ 577851 w 642844"/>
                <a:gd name="connsiteY5" fmla="*/ 581097 h 581097"/>
                <a:gd name="connsiteX6" fmla="*/ 642844 w 642844"/>
                <a:gd name="connsiteY6" fmla="*/ 575363 h 58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844" h="581097">
                  <a:moveTo>
                    <a:pt x="642844" y="0"/>
                  </a:moveTo>
                  <a:lnTo>
                    <a:pt x="395882" y="12471"/>
                  </a:lnTo>
                  <a:cubicBezTo>
                    <a:pt x="313953" y="20792"/>
                    <a:pt x="233224" y="33170"/>
                    <a:pt x="153898" y="49402"/>
                  </a:cubicBezTo>
                  <a:lnTo>
                    <a:pt x="0" y="88973"/>
                  </a:lnTo>
                  <a:lnTo>
                    <a:pt x="3688" y="113141"/>
                  </a:lnTo>
                  <a:cubicBezTo>
                    <a:pt x="58337" y="380202"/>
                    <a:pt x="294634" y="581097"/>
                    <a:pt x="577851" y="581097"/>
                  </a:cubicBezTo>
                  <a:lnTo>
                    <a:pt x="642844" y="575363"/>
                  </a:lnTo>
                  <a:close/>
                </a:path>
              </a:pathLst>
            </a:custGeom>
            <a:solidFill>
              <a:sysClr val="window" lastClr="FFFFFF">
                <a:alpha val="19845"/>
              </a:sys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E3D5DC-524A-411E-ACFA-3465912782AB}"/>
                </a:ext>
              </a:extLst>
            </p:cNvPr>
            <p:cNvSpPr/>
            <p:nvPr/>
          </p:nvSpPr>
          <p:spPr bwMode="ltGray">
            <a:xfrm flipH="1">
              <a:off x="1406556" y="6113107"/>
              <a:ext cx="983006" cy="744893"/>
            </a:xfrm>
            <a:custGeom>
              <a:avLst/>
              <a:gdLst>
                <a:gd name="connsiteX0" fmla="*/ 273414 w 983006"/>
                <a:gd name="connsiteY0" fmla="*/ 0 h 744893"/>
                <a:gd name="connsiteX1" fmla="*/ 252032 w 983006"/>
                <a:gd name="connsiteY1" fmla="*/ 35197 h 744893"/>
                <a:gd name="connsiteX2" fmla="*/ 1492 w 983006"/>
                <a:gd name="connsiteY2" fmla="*/ 735520 h 744893"/>
                <a:gd name="connsiteX3" fmla="*/ 0 w 983006"/>
                <a:gd name="connsiteY3" fmla="*/ 744893 h 744893"/>
                <a:gd name="connsiteX4" fmla="*/ 983006 w 983006"/>
                <a:gd name="connsiteY4" fmla="*/ 744893 h 744893"/>
                <a:gd name="connsiteX5" fmla="*/ 976165 w 983006"/>
                <a:gd name="connsiteY5" fmla="*/ 715211 h 744893"/>
                <a:gd name="connsiteX6" fmla="*/ 354679 w 983006"/>
                <a:gd name="connsiteY6" fmla="*/ 29743 h 74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006" h="744893">
                  <a:moveTo>
                    <a:pt x="273414" y="0"/>
                  </a:moveTo>
                  <a:lnTo>
                    <a:pt x="252032" y="35197"/>
                  </a:lnTo>
                  <a:cubicBezTo>
                    <a:pt x="134788" y="251024"/>
                    <a:pt x="49197" y="486542"/>
                    <a:pt x="1492" y="735520"/>
                  </a:cubicBezTo>
                  <a:lnTo>
                    <a:pt x="0" y="744893"/>
                  </a:lnTo>
                  <a:lnTo>
                    <a:pt x="983006" y="744893"/>
                  </a:lnTo>
                  <a:lnTo>
                    <a:pt x="976165" y="715211"/>
                  </a:lnTo>
                  <a:cubicBezTo>
                    <a:pt x="879883" y="405657"/>
                    <a:pt x="650360" y="154806"/>
                    <a:pt x="354679" y="29743"/>
                  </a:cubicBezTo>
                  <a:close/>
                </a:path>
              </a:pathLst>
            </a:custGeom>
            <a:solidFill>
              <a:sysClr val="window" lastClr="FFFFFF">
                <a:alpha val="15000"/>
              </a:sys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361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7EB7E4-39A3-496E-843C-E5E7AC6CE003}"/>
              </a:ext>
            </a:extLst>
          </p:cNvPr>
          <p:cNvGrpSpPr/>
          <p:nvPr/>
        </p:nvGrpSpPr>
        <p:grpSpPr>
          <a:xfrm flipV="1">
            <a:off x="9142622" y="0"/>
            <a:ext cx="3049378" cy="3812433"/>
            <a:chOff x="9150673" y="3045568"/>
            <a:chExt cx="3049378" cy="38124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52726E-6185-40B5-AEEB-10C0B22BBB94}"/>
                </a:ext>
              </a:extLst>
            </p:cNvPr>
            <p:cNvSpPr/>
            <p:nvPr/>
          </p:nvSpPr>
          <p:spPr>
            <a:xfrm>
              <a:off x="9759532" y="4268370"/>
              <a:ext cx="2440518" cy="2589631"/>
            </a:xfrm>
            <a:custGeom>
              <a:avLst/>
              <a:gdLst>
                <a:gd name="connsiteX0" fmla="*/ 2435434 w 2440518"/>
                <a:gd name="connsiteY0" fmla="*/ 0 h 2589631"/>
                <a:gd name="connsiteX1" fmla="*/ 2440518 w 2440518"/>
                <a:gd name="connsiteY1" fmla="*/ 257 h 2589631"/>
                <a:gd name="connsiteX2" fmla="*/ 2440518 w 2440518"/>
                <a:gd name="connsiteY2" fmla="*/ 2589631 h 2589631"/>
                <a:gd name="connsiteX3" fmla="*/ 7786 w 2440518"/>
                <a:gd name="connsiteY3" fmla="*/ 2589631 h 2589631"/>
                <a:gd name="connsiteX4" fmla="*/ 0 w 2440518"/>
                <a:gd name="connsiteY4" fmla="*/ 2435434 h 2589631"/>
                <a:gd name="connsiteX5" fmla="*/ 2435434 w 2440518"/>
                <a:gd name="connsiteY5" fmla="*/ 0 h 258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0518" h="2589631">
                  <a:moveTo>
                    <a:pt x="2435434" y="0"/>
                  </a:moveTo>
                  <a:lnTo>
                    <a:pt x="2440518" y="257"/>
                  </a:lnTo>
                  <a:lnTo>
                    <a:pt x="2440518" y="2589631"/>
                  </a:lnTo>
                  <a:lnTo>
                    <a:pt x="7786" y="2589631"/>
                  </a:lnTo>
                  <a:lnTo>
                    <a:pt x="0" y="2435434"/>
                  </a:lnTo>
                  <a:cubicBezTo>
                    <a:pt x="0" y="1090381"/>
                    <a:pt x="1090380" y="0"/>
                    <a:pt x="2435434" y="0"/>
                  </a:cubicBezTo>
                  <a:close/>
                </a:path>
              </a:pathLst>
            </a:custGeom>
            <a:solidFill>
              <a:schemeClr val="tx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BFA1F4-B55A-4DC2-9087-4267E5C9310D}"/>
                </a:ext>
              </a:extLst>
            </p:cNvPr>
            <p:cNvSpPr/>
            <p:nvPr/>
          </p:nvSpPr>
          <p:spPr>
            <a:xfrm>
              <a:off x="9150673" y="6094946"/>
              <a:ext cx="1217717" cy="763054"/>
            </a:xfrm>
            <a:custGeom>
              <a:avLst/>
              <a:gdLst>
                <a:gd name="connsiteX0" fmla="*/ 608858 w 1217717"/>
                <a:gd name="connsiteY0" fmla="*/ 0 h 763054"/>
                <a:gd name="connsiteX1" fmla="*/ 1217717 w 1217717"/>
                <a:gd name="connsiteY1" fmla="*/ 608859 h 763054"/>
                <a:gd name="connsiteX2" fmla="*/ 1205347 w 1217717"/>
                <a:gd name="connsiteY2" fmla="*/ 731565 h 763054"/>
                <a:gd name="connsiteX3" fmla="*/ 1195573 w 1217717"/>
                <a:gd name="connsiteY3" fmla="*/ 763054 h 763054"/>
                <a:gd name="connsiteX4" fmla="*/ 22145 w 1217717"/>
                <a:gd name="connsiteY4" fmla="*/ 763054 h 763054"/>
                <a:gd name="connsiteX5" fmla="*/ 12370 w 1217717"/>
                <a:gd name="connsiteY5" fmla="*/ 731565 h 763054"/>
                <a:gd name="connsiteX6" fmla="*/ 0 w 1217717"/>
                <a:gd name="connsiteY6" fmla="*/ 608859 h 763054"/>
                <a:gd name="connsiteX7" fmla="*/ 608858 w 1217717"/>
                <a:gd name="connsiteY7" fmla="*/ 0 h 76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63054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5"/>
                  </a:cubicBezTo>
                  <a:lnTo>
                    <a:pt x="1195573" y="763054"/>
                  </a:lnTo>
                  <a:lnTo>
                    <a:pt x="22145" y="763054"/>
                  </a:lnTo>
                  <a:lnTo>
                    <a:pt x="12370" y="731565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chemeClr val="accent4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D7D459-FB01-49E1-B98E-B7EE2B29C0F8}"/>
                </a:ext>
              </a:extLst>
            </p:cNvPr>
            <p:cNvSpPr/>
            <p:nvPr/>
          </p:nvSpPr>
          <p:spPr>
            <a:xfrm>
              <a:off x="10982334" y="3045568"/>
              <a:ext cx="1217717" cy="2435434"/>
            </a:xfrm>
            <a:custGeom>
              <a:avLst/>
              <a:gdLst>
                <a:gd name="connsiteX0" fmla="*/ 1217717 w 1217717"/>
                <a:gd name="connsiteY0" fmla="*/ 0 h 2435434"/>
                <a:gd name="connsiteX1" fmla="*/ 1217717 w 1217717"/>
                <a:gd name="connsiteY1" fmla="*/ 2435434 h 2435434"/>
                <a:gd name="connsiteX2" fmla="*/ 0 w 1217717"/>
                <a:gd name="connsiteY2" fmla="*/ 1217717 h 2435434"/>
                <a:gd name="connsiteX3" fmla="*/ 1217717 w 1217717"/>
                <a:gd name="connsiteY3" fmla="*/ 0 h 243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17" h="2435434">
                  <a:moveTo>
                    <a:pt x="1217717" y="0"/>
                  </a:moveTo>
                  <a:lnTo>
                    <a:pt x="1217717" y="2435434"/>
                  </a:lnTo>
                  <a:cubicBezTo>
                    <a:pt x="545190" y="2435434"/>
                    <a:pt x="0" y="1890243"/>
                    <a:pt x="0" y="1217717"/>
                  </a:cubicBezTo>
                  <a:cubicBezTo>
                    <a:pt x="0" y="545190"/>
                    <a:pt x="545190" y="0"/>
                    <a:pt x="1217717" y="0"/>
                  </a:cubicBezTo>
                  <a:close/>
                </a:path>
              </a:pathLst>
            </a:custGeom>
            <a:solidFill>
              <a:schemeClr val="accent3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2FF16E-4EB7-4674-B43E-AB264A05D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1161370"/>
            <a:ext cx="9144002" cy="1143000"/>
          </a:xfrm>
        </p:spPr>
        <p:txBody>
          <a:bodyPr anchor="b"/>
          <a:lstStyle>
            <a:lvl1pPr>
              <a:defRPr sz="3600"/>
            </a:lvl1pPr>
          </a:lstStyle>
          <a:p>
            <a:r>
              <a:t>Transition or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B0FB3-3736-4AC6-AAD9-100313D3B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950" y="2555650"/>
            <a:ext cx="9144000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Optional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FFC88-C578-48A2-A554-52F3B780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2883C-789E-4542-A4C5-96803DB3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1ADE5-2BB8-4FD2-8F20-EF89D4C1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150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Blue Overlay">
    <p:bg>
      <p:bgPr>
        <a:gradFill>
          <a:gsLst>
            <a:gs pos="3000">
              <a:schemeClr val="bg2"/>
            </a:gs>
            <a:gs pos="100000">
              <a:schemeClr val="accent1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F8891F2-D525-4365-83D4-EDD26F590693}"/>
              </a:ext>
            </a:extLst>
          </p:cNvPr>
          <p:cNvGrpSpPr/>
          <p:nvPr/>
        </p:nvGrpSpPr>
        <p:grpSpPr bwMode="ltGray">
          <a:xfrm flipV="1">
            <a:off x="9150672" y="0"/>
            <a:ext cx="3041328" cy="3807923"/>
            <a:chOff x="9150673" y="3050078"/>
            <a:chExt cx="3041328" cy="380792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67453D1-B4C6-4D7F-BE54-C7C86A93D424}"/>
                </a:ext>
              </a:extLst>
            </p:cNvPr>
            <p:cNvSpPr/>
            <p:nvPr/>
          </p:nvSpPr>
          <p:spPr bwMode="ltGray">
            <a:xfrm>
              <a:off x="9759532" y="4272218"/>
              <a:ext cx="2432468" cy="2585783"/>
            </a:xfrm>
            <a:custGeom>
              <a:avLst/>
              <a:gdLst>
                <a:gd name="connsiteX0" fmla="*/ 2432468 w 2432468"/>
                <a:gd name="connsiteY0" fmla="*/ 0 h 2585783"/>
                <a:gd name="connsiteX1" fmla="*/ 2432468 w 2432468"/>
                <a:gd name="connsiteY1" fmla="*/ 2585783 h 2585783"/>
                <a:gd name="connsiteX2" fmla="*/ 7126 w 2432468"/>
                <a:gd name="connsiteY2" fmla="*/ 2585783 h 2585783"/>
                <a:gd name="connsiteX3" fmla="*/ 0 w 2432468"/>
                <a:gd name="connsiteY3" fmla="*/ 2435284 h 2585783"/>
                <a:gd name="connsiteX4" fmla="*/ 2186425 w 2432468"/>
                <a:gd name="connsiteY4" fmla="*/ 12424 h 258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2468" h="2585783">
                  <a:moveTo>
                    <a:pt x="2432468" y="0"/>
                  </a:moveTo>
                  <a:lnTo>
                    <a:pt x="2432468" y="2585783"/>
                  </a:lnTo>
                  <a:lnTo>
                    <a:pt x="7126" y="2585783"/>
                  </a:lnTo>
                  <a:lnTo>
                    <a:pt x="0" y="2435284"/>
                  </a:lnTo>
                  <a:cubicBezTo>
                    <a:pt x="0" y="1174297"/>
                    <a:pt x="958342" y="137143"/>
                    <a:pt x="2186425" y="12424"/>
                  </a:cubicBezTo>
                  <a:close/>
                </a:path>
              </a:pathLst>
            </a:custGeom>
            <a:solidFill>
              <a:srgbClr val="07C0CF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A07934-C4D7-492C-8101-59A4B67EC554}"/>
                </a:ext>
              </a:extLst>
            </p:cNvPr>
            <p:cNvSpPr/>
            <p:nvPr/>
          </p:nvSpPr>
          <p:spPr bwMode="ltGray">
            <a:xfrm>
              <a:off x="9150673" y="6098644"/>
              <a:ext cx="1217717" cy="759357"/>
            </a:xfrm>
            <a:custGeom>
              <a:avLst/>
              <a:gdLst>
                <a:gd name="connsiteX0" fmla="*/ 608858 w 1217717"/>
                <a:gd name="connsiteY0" fmla="*/ 0 h 759357"/>
                <a:gd name="connsiteX1" fmla="*/ 1217717 w 1217717"/>
                <a:gd name="connsiteY1" fmla="*/ 608859 h 759357"/>
                <a:gd name="connsiteX2" fmla="*/ 1205347 w 1217717"/>
                <a:gd name="connsiteY2" fmla="*/ 731566 h 759357"/>
                <a:gd name="connsiteX3" fmla="*/ 1196720 w 1217717"/>
                <a:gd name="connsiteY3" fmla="*/ 759357 h 759357"/>
                <a:gd name="connsiteX4" fmla="*/ 20997 w 1217717"/>
                <a:gd name="connsiteY4" fmla="*/ 759357 h 759357"/>
                <a:gd name="connsiteX5" fmla="*/ 12370 w 1217717"/>
                <a:gd name="connsiteY5" fmla="*/ 731566 h 759357"/>
                <a:gd name="connsiteX6" fmla="*/ 0 w 1217717"/>
                <a:gd name="connsiteY6" fmla="*/ 608859 h 759357"/>
                <a:gd name="connsiteX7" fmla="*/ 608858 w 1217717"/>
                <a:gd name="connsiteY7" fmla="*/ 0 h 75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59357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6"/>
                  </a:cubicBezTo>
                  <a:lnTo>
                    <a:pt x="1196720" y="759357"/>
                  </a:lnTo>
                  <a:lnTo>
                    <a:pt x="20997" y="759357"/>
                  </a:lnTo>
                  <a:lnTo>
                    <a:pt x="12370" y="731566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rgbClr val="F46054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D4560C8-0074-4FAD-ADAE-4BA04F7330B2}"/>
                </a:ext>
              </a:extLst>
            </p:cNvPr>
            <p:cNvSpPr/>
            <p:nvPr/>
          </p:nvSpPr>
          <p:spPr bwMode="ltGray">
            <a:xfrm>
              <a:off x="10982334" y="3050078"/>
              <a:ext cx="1209667" cy="2433811"/>
            </a:xfrm>
            <a:custGeom>
              <a:avLst/>
              <a:gdLst>
                <a:gd name="connsiteX0" fmla="*/ 1209667 w 1209667"/>
                <a:gd name="connsiteY0" fmla="*/ 0 h 2433811"/>
                <a:gd name="connsiteX1" fmla="*/ 1209667 w 1209667"/>
                <a:gd name="connsiteY1" fmla="*/ 2433811 h 2433811"/>
                <a:gd name="connsiteX2" fmla="*/ 972304 w 1209667"/>
                <a:gd name="connsiteY2" fmla="*/ 2409883 h 2433811"/>
                <a:gd name="connsiteX3" fmla="*/ 0 w 1209667"/>
                <a:gd name="connsiteY3" fmla="*/ 1216905 h 2433811"/>
                <a:gd name="connsiteX4" fmla="*/ 972304 w 1209667"/>
                <a:gd name="connsiteY4" fmla="*/ 23928 h 243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667" h="2433811">
                  <a:moveTo>
                    <a:pt x="1209667" y="0"/>
                  </a:moveTo>
                  <a:lnTo>
                    <a:pt x="1209667" y="2433811"/>
                  </a:lnTo>
                  <a:lnTo>
                    <a:pt x="972304" y="2409883"/>
                  </a:lnTo>
                  <a:cubicBezTo>
                    <a:pt x="417411" y="2296335"/>
                    <a:pt x="0" y="1805366"/>
                    <a:pt x="0" y="1216905"/>
                  </a:cubicBezTo>
                  <a:cubicBezTo>
                    <a:pt x="0" y="628444"/>
                    <a:pt x="417411" y="137475"/>
                    <a:pt x="972304" y="23928"/>
                  </a:cubicBezTo>
                  <a:close/>
                </a:path>
              </a:pathLst>
            </a:custGeom>
            <a:solidFill>
              <a:srgbClr val="09347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1161370"/>
            <a:ext cx="731459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Transition or statement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2555650"/>
            <a:ext cx="7314591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Optional 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77C0F-0964-44EF-90CB-CB47A43F198D}"/>
              </a:ext>
            </a:extLst>
          </p:cNvPr>
          <p:cNvSpPr/>
          <p:nvPr/>
        </p:nvSpPr>
        <p:spPr>
          <a:xfrm>
            <a:off x="0" y="6418498"/>
            <a:ext cx="949796" cy="4395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6CA8B-12B8-423C-B636-8AC589C005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F7B92-ECC4-444D-A785-8160738E50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A0687-FB66-4A44-B330-A11A95A6F9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0EB0D4-ECDB-4FE7-9B2E-9247FB729770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WideOrbit LLC.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B5DA79-432D-4852-B148-4AADD735FAAA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tx1"/>
                </a:solidFill>
              </a:rPr>
              <a:t>‹#›</a:t>
            </a:fld>
            <a:endParaRPr sz="12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48255F-B33B-44DB-A969-8D0D8E8C5B16}"/>
              </a:ext>
            </a:extLst>
          </p:cNvPr>
          <p:cNvSpPr/>
          <p:nvPr/>
        </p:nvSpPr>
        <p:spPr>
          <a:xfrm>
            <a:off x="0" y="6418498"/>
            <a:ext cx="949796" cy="4395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25" name="logo">
            <a:extLst>
              <a:ext uri="{FF2B5EF4-FFF2-40B4-BE49-F238E27FC236}">
                <a16:creationId xmlns:a16="http://schemas.microsoft.com/office/drawing/2014/main" id="{6CA7BAF4-1325-42CE-9FB9-B94DD16B3338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chemeClr val="tx2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E974AC-3181-4695-9881-AA703C5B1328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AED6731-E6C4-4D80-AA76-FA7E57568BDD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5B62AB-239B-46C0-B355-35B816CC039B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D2827B-A170-4F14-832A-917BAE775126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8B34A2F-D262-4151-B906-63A190454CF9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7D700B-8DB8-4C0F-901F-36A77FCC0727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AD6B27E-926F-4804-90CE-11AB5A841514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EC21E8-8B2E-41D8-BC14-B5E8C2375344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61BD86-8135-4C67-ADDD-3CA9FC19233F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0263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0DF4D7B-CF8B-4E9E-800A-B5F820B1C540}"/>
              </a:ext>
            </a:extLst>
          </p:cNvPr>
          <p:cNvGrpSpPr/>
          <p:nvPr/>
        </p:nvGrpSpPr>
        <p:grpSpPr bwMode="ltGray">
          <a:xfrm flipV="1">
            <a:off x="8626177" y="0"/>
            <a:ext cx="3565824" cy="3184881"/>
            <a:chOff x="8626177" y="3673120"/>
            <a:chExt cx="3565824" cy="318488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972AE8-60DF-44C1-B296-B9AD309C230D}"/>
                </a:ext>
              </a:extLst>
            </p:cNvPr>
            <p:cNvSpPr/>
            <p:nvPr/>
          </p:nvSpPr>
          <p:spPr bwMode="ltGray">
            <a:xfrm>
              <a:off x="11539204" y="3673120"/>
              <a:ext cx="652796" cy="1172141"/>
            </a:xfrm>
            <a:custGeom>
              <a:avLst/>
              <a:gdLst>
                <a:gd name="connsiteX0" fmla="*/ 586070 w 652796"/>
                <a:gd name="connsiteY0" fmla="*/ 0 h 1172141"/>
                <a:gd name="connsiteX1" fmla="*/ 652796 w 652796"/>
                <a:gd name="connsiteY1" fmla="*/ 6727 h 1172141"/>
                <a:gd name="connsiteX2" fmla="*/ 652796 w 652796"/>
                <a:gd name="connsiteY2" fmla="*/ 1165415 h 1172141"/>
                <a:gd name="connsiteX3" fmla="*/ 586070 w 652796"/>
                <a:gd name="connsiteY3" fmla="*/ 1172141 h 1172141"/>
                <a:gd name="connsiteX4" fmla="*/ 0 w 652796"/>
                <a:gd name="connsiteY4" fmla="*/ 586071 h 1172141"/>
                <a:gd name="connsiteX5" fmla="*/ 586070 w 652796"/>
                <a:gd name="connsiteY5" fmla="*/ 0 h 117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2796" h="1172141">
                  <a:moveTo>
                    <a:pt x="586070" y="0"/>
                  </a:moveTo>
                  <a:lnTo>
                    <a:pt x="652796" y="6727"/>
                  </a:lnTo>
                  <a:lnTo>
                    <a:pt x="652796" y="1165415"/>
                  </a:lnTo>
                  <a:lnTo>
                    <a:pt x="586070" y="1172141"/>
                  </a:lnTo>
                  <a:cubicBezTo>
                    <a:pt x="262393" y="1172141"/>
                    <a:pt x="0" y="909748"/>
                    <a:pt x="0" y="586071"/>
                  </a:cubicBezTo>
                  <a:cubicBezTo>
                    <a:pt x="0" y="262393"/>
                    <a:pt x="262393" y="0"/>
                    <a:pt x="586070" y="0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3C41553-D308-4242-BF75-7AE71D1335F1}"/>
                </a:ext>
              </a:extLst>
            </p:cNvPr>
            <p:cNvSpPr/>
            <p:nvPr/>
          </p:nvSpPr>
          <p:spPr bwMode="ltGray">
            <a:xfrm>
              <a:off x="8626177" y="5447723"/>
              <a:ext cx="2196852" cy="1410277"/>
            </a:xfrm>
            <a:custGeom>
              <a:avLst/>
              <a:gdLst>
                <a:gd name="connsiteX0" fmla="*/ 1098426 w 2196852"/>
                <a:gd name="connsiteY0" fmla="*/ 0 h 1410277"/>
                <a:gd name="connsiteX1" fmla="*/ 2196852 w 2196852"/>
                <a:gd name="connsiteY1" fmla="*/ 1098426 h 1410277"/>
                <a:gd name="connsiteX2" fmla="*/ 2174536 w 2196852"/>
                <a:gd name="connsiteY2" fmla="*/ 1319797 h 1410277"/>
                <a:gd name="connsiteX3" fmla="*/ 2146449 w 2196852"/>
                <a:gd name="connsiteY3" fmla="*/ 1410277 h 1410277"/>
                <a:gd name="connsiteX4" fmla="*/ 50403 w 2196852"/>
                <a:gd name="connsiteY4" fmla="*/ 1410277 h 1410277"/>
                <a:gd name="connsiteX5" fmla="*/ 22316 w 2196852"/>
                <a:gd name="connsiteY5" fmla="*/ 1319797 h 1410277"/>
                <a:gd name="connsiteX6" fmla="*/ 0 w 2196852"/>
                <a:gd name="connsiteY6" fmla="*/ 1098426 h 1410277"/>
                <a:gd name="connsiteX7" fmla="*/ 1098426 w 2196852"/>
                <a:gd name="connsiteY7" fmla="*/ 0 h 141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6852" h="1410277">
                  <a:moveTo>
                    <a:pt x="1098426" y="0"/>
                  </a:moveTo>
                  <a:cubicBezTo>
                    <a:pt x="1705070" y="0"/>
                    <a:pt x="2196852" y="491782"/>
                    <a:pt x="2196852" y="1098426"/>
                  </a:cubicBezTo>
                  <a:cubicBezTo>
                    <a:pt x="2196852" y="1174256"/>
                    <a:pt x="2189168" y="1248292"/>
                    <a:pt x="2174536" y="1319797"/>
                  </a:cubicBezTo>
                  <a:lnTo>
                    <a:pt x="2146449" y="1410277"/>
                  </a:lnTo>
                  <a:lnTo>
                    <a:pt x="50403" y="1410277"/>
                  </a:lnTo>
                  <a:lnTo>
                    <a:pt x="22316" y="1319797"/>
                  </a:lnTo>
                  <a:cubicBezTo>
                    <a:pt x="7684" y="1248292"/>
                    <a:pt x="0" y="1174256"/>
                    <a:pt x="0" y="1098426"/>
                  </a:cubicBezTo>
                  <a:cubicBezTo>
                    <a:pt x="0" y="491782"/>
                    <a:pt x="491782" y="0"/>
                    <a:pt x="1098426" y="0"/>
                  </a:cubicBezTo>
                  <a:close/>
                </a:path>
              </a:pathLst>
            </a:custGeom>
            <a:solidFill>
              <a:srgbClr val="19B0FF">
                <a:alpha val="8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E6B0A2-46E4-4BCF-AC7D-C489B7473D9F}"/>
                </a:ext>
              </a:extLst>
            </p:cNvPr>
            <p:cNvSpPr/>
            <p:nvPr/>
          </p:nvSpPr>
          <p:spPr bwMode="ltGray">
            <a:xfrm>
              <a:off x="9755366" y="4264078"/>
              <a:ext cx="2436634" cy="2593922"/>
            </a:xfrm>
            <a:custGeom>
              <a:avLst/>
              <a:gdLst>
                <a:gd name="connsiteX0" fmla="*/ 2436634 w 2436634"/>
                <a:gd name="connsiteY0" fmla="*/ 0 h 2593922"/>
                <a:gd name="connsiteX1" fmla="*/ 2436634 w 2436634"/>
                <a:gd name="connsiteY1" fmla="*/ 2593922 h 2593922"/>
                <a:gd name="connsiteX2" fmla="*/ 7919 w 2436634"/>
                <a:gd name="connsiteY2" fmla="*/ 2593922 h 2593922"/>
                <a:gd name="connsiteX3" fmla="*/ 0 w 2436634"/>
                <a:gd name="connsiteY3" fmla="*/ 2437094 h 2593922"/>
                <a:gd name="connsiteX4" fmla="*/ 2187937 w 2436634"/>
                <a:gd name="connsiteY4" fmla="*/ 12558 h 259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6634" h="2593922">
                  <a:moveTo>
                    <a:pt x="2436634" y="0"/>
                  </a:moveTo>
                  <a:lnTo>
                    <a:pt x="2436634" y="2593922"/>
                  </a:lnTo>
                  <a:lnTo>
                    <a:pt x="7919" y="2593922"/>
                  </a:lnTo>
                  <a:lnTo>
                    <a:pt x="0" y="2437094"/>
                  </a:lnTo>
                  <a:cubicBezTo>
                    <a:pt x="0" y="1175235"/>
                    <a:pt x="959005" y="137363"/>
                    <a:pt x="2187937" y="12558"/>
                  </a:cubicBezTo>
                  <a:close/>
                </a:path>
              </a:pathLst>
            </a:custGeom>
            <a:solidFill>
              <a:srgbClr val="00519E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BC233C-EF54-432A-A60D-05B7E0A37DA2}"/>
                </a:ext>
              </a:extLst>
            </p:cNvPr>
            <p:cNvSpPr/>
            <p:nvPr/>
          </p:nvSpPr>
          <p:spPr bwMode="ltGray">
            <a:xfrm>
              <a:off x="11544530" y="4264053"/>
              <a:ext cx="647471" cy="581209"/>
            </a:xfrm>
            <a:custGeom>
              <a:avLst/>
              <a:gdLst>
                <a:gd name="connsiteX0" fmla="*/ 645063 w 647471"/>
                <a:gd name="connsiteY0" fmla="*/ 0 h 581209"/>
                <a:gd name="connsiteX1" fmla="*/ 647471 w 647471"/>
                <a:gd name="connsiteY1" fmla="*/ 122 h 581209"/>
                <a:gd name="connsiteX2" fmla="*/ 647471 w 647471"/>
                <a:gd name="connsiteY2" fmla="*/ 575067 h 581209"/>
                <a:gd name="connsiteX3" fmla="*/ 577851 w 647471"/>
                <a:gd name="connsiteY3" fmla="*/ 581209 h 581209"/>
                <a:gd name="connsiteX4" fmla="*/ 3688 w 647471"/>
                <a:gd name="connsiteY4" fmla="*/ 113253 h 581209"/>
                <a:gd name="connsiteX5" fmla="*/ 0 w 647471"/>
                <a:gd name="connsiteY5" fmla="*/ 89085 h 581209"/>
                <a:gd name="connsiteX6" fmla="*/ 153898 w 647471"/>
                <a:gd name="connsiteY6" fmla="*/ 49514 h 581209"/>
                <a:gd name="connsiteX7" fmla="*/ 645063 w 647471"/>
                <a:gd name="connsiteY7" fmla="*/ 0 h 58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7471" h="581209">
                  <a:moveTo>
                    <a:pt x="645063" y="0"/>
                  </a:moveTo>
                  <a:lnTo>
                    <a:pt x="647471" y="122"/>
                  </a:lnTo>
                  <a:lnTo>
                    <a:pt x="647471" y="575067"/>
                  </a:lnTo>
                  <a:lnTo>
                    <a:pt x="577851" y="581209"/>
                  </a:lnTo>
                  <a:cubicBezTo>
                    <a:pt x="294634" y="581209"/>
                    <a:pt x="58337" y="380314"/>
                    <a:pt x="3688" y="113253"/>
                  </a:cubicBezTo>
                  <a:lnTo>
                    <a:pt x="0" y="89085"/>
                  </a:lnTo>
                  <a:lnTo>
                    <a:pt x="153898" y="49514"/>
                  </a:lnTo>
                  <a:cubicBezTo>
                    <a:pt x="312549" y="17050"/>
                    <a:pt x="476815" y="0"/>
                    <a:pt x="645063" y="0"/>
                  </a:cubicBezTo>
                  <a:close/>
                </a:path>
              </a:pathLst>
            </a:custGeom>
            <a:solidFill>
              <a:srgbClr val="003C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BEBB550-0006-4BAF-A693-6E4A22410F5B}"/>
                </a:ext>
              </a:extLst>
            </p:cNvPr>
            <p:cNvSpPr/>
            <p:nvPr/>
          </p:nvSpPr>
          <p:spPr bwMode="ltGray">
            <a:xfrm>
              <a:off x="9755695" y="5504302"/>
              <a:ext cx="1067664" cy="1353699"/>
            </a:xfrm>
            <a:custGeom>
              <a:avLst/>
              <a:gdLst>
                <a:gd name="connsiteX0" fmla="*/ 315530 w 1067664"/>
                <a:gd name="connsiteY0" fmla="*/ 0 h 1353699"/>
                <a:gd name="connsiteX1" fmla="*/ 396795 w 1067664"/>
                <a:gd name="connsiteY1" fmla="*/ 29743 h 1353699"/>
                <a:gd name="connsiteX2" fmla="*/ 1067664 w 1067664"/>
                <a:gd name="connsiteY2" fmla="*/ 1041849 h 1353699"/>
                <a:gd name="connsiteX3" fmla="*/ 1050508 w 1067664"/>
                <a:gd name="connsiteY3" fmla="*/ 1236289 h 1353699"/>
                <a:gd name="connsiteX4" fmla="*/ 1018793 w 1067664"/>
                <a:gd name="connsiteY4" fmla="*/ 1353699 h 1353699"/>
                <a:gd name="connsiteX5" fmla="*/ 5944 w 1067664"/>
                <a:gd name="connsiteY5" fmla="*/ 1353699 h 1353699"/>
                <a:gd name="connsiteX6" fmla="*/ 0 w 1067664"/>
                <a:gd name="connsiteY6" fmla="*/ 1196872 h 1353699"/>
                <a:gd name="connsiteX7" fmla="*/ 294147 w 1067664"/>
                <a:gd name="connsiteY7" fmla="*/ 35197 h 13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7664" h="1353699">
                  <a:moveTo>
                    <a:pt x="315530" y="0"/>
                  </a:moveTo>
                  <a:lnTo>
                    <a:pt x="396795" y="29743"/>
                  </a:lnTo>
                  <a:cubicBezTo>
                    <a:pt x="791036" y="196493"/>
                    <a:pt x="1067664" y="586867"/>
                    <a:pt x="1067664" y="1041849"/>
                  </a:cubicBezTo>
                  <a:cubicBezTo>
                    <a:pt x="1067664" y="1108201"/>
                    <a:pt x="1061781" y="1173178"/>
                    <a:pt x="1050508" y="1236289"/>
                  </a:cubicBezTo>
                  <a:lnTo>
                    <a:pt x="1018793" y="1353699"/>
                  </a:lnTo>
                  <a:lnTo>
                    <a:pt x="5944" y="1353699"/>
                  </a:lnTo>
                  <a:lnTo>
                    <a:pt x="0" y="1196872"/>
                  </a:lnTo>
                  <a:cubicBezTo>
                    <a:pt x="0" y="776252"/>
                    <a:pt x="106556" y="380520"/>
                    <a:pt x="294147" y="35197"/>
                  </a:cubicBezTo>
                  <a:close/>
                </a:path>
              </a:pathLst>
            </a:custGeom>
            <a:solidFill>
              <a:srgbClr val="0042A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85DD1F-B95D-4CD8-AC4C-EF2EFBCCA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609600"/>
            <a:ext cx="7921627" cy="93617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E2C9C411-F928-49A8-8C81-5FFB58D9D06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1188" y="1828800"/>
            <a:ext cx="7921627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34FE00-03C5-476D-A493-C9D7031979E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147DBCB-1AC3-44BB-9FC0-416EAA08AEAC}" type="datetime1">
              <a:rPr lang="en-US"/>
              <a:t>1/19/2023</a:t>
            </a:fld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F15636-D6EA-4D09-B865-C4A825FC6A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3C4248-9FB9-4923-8E6B-5A93B39F65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32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Metrics 3 Blu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46D3C37-968D-4BC1-BA17-08F78582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538" y="3439963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6568DBB-6ACC-4274-B1BA-6BC20FA7E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188" y="2164080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A24E20-6AFA-4235-B4E4-6E7D09597DD2}"/>
              </a:ext>
            </a:extLst>
          </p:cNvPr>
          <p:cNvSpPr/>
          <p:nvPr/>
        </p:nvSpPr>
        <p:spPr>
          <a:xfrm>
            <a:off x="4050807" y="0"/>
            <a:ext cx="814119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1A18B77E-D33A-498A-BD70-F080712FB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1236" y="3439963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B9ADFC30-1F0F-4C62-A755-6B48DC7C6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8061" y="2164080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grpSp>
        <p:nvGrpSpPr>
          <p:cNvPr id="15" name="logo">
            <a:extLst>
              <a:ext uri="{FF2B5EF4-FFF2-40B4-BE49-F238E27FC236}">
                <a16:creationId xmlns:a16="http://schemas.microsoft.com/office/drawing/2014/main" id="{0679AD0C-1FCE-4D22-BE49-B25BC2196CCA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chemeClr val="tx2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F409A6-25E8-468A-A9C8-121A27A557C8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87438BC-C3C2-4D4A-A389-44EF3FA3098A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235C39B-7847-4C8A-B06A-7C0ACBA5BB7C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59E5CC-17C0-4726-8E4F-64369112A4AB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EA00AAF-86FC-4C82-B7E4-EA1449B49FE7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6A6856-B925-4C67-8519-7554CCC94508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900E0C-89E2-429B-951D-50467838CA7E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73D0AA-30E1-4A39-987B-755F47876518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247AA44-F477-4AE9-8EF4-525A60F6E059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FEB6D-7FCC-43AD-B6C6-3027ABA269D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5AA6A-2960-4DA2-BD57-111474A445D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18DA5-0119-48D5-85CB-2BEF5C068AC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994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Metrics 3 Blu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46D3C37-968D-4BC1-BA17-08F78582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538" y="3439963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6568DBB-6ACC-4274-B1BA-6BC20FA7E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188" y="2164080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A24E20-6AFA-4235-B4E4-6E7D09597DD2}"/>
              </a:ext>
            </a:extLst>
          </p:cNvPr>
          <p:cNvSpPr/>
          <p:nvPr/>
        </p:nvSpPr>
        <p:spPr>
          <a:xfrm>
            <a:off x="4050807" y="0"/>
            <a:ext cx="41311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1A18B77E-D33A-498A-BD70-F080712FB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1236" y="3439963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B9ADFC30-1F0F-4C62-A755-6B48DC7C6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8061" y="2164080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E3794A-C550-4F06-8F47-A147AD1F4EA8}"/>
              </a:ext>
            </a:extLst>
          </p:cNvPr>
          <p:cNvSpPr/>
          <p:nvPr/>
        </p:nvSpPr>
        <p:spPr>
          <a:xfrm>
            <a:off x="8132064" y="0"/>
            <a:ext cx="40599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94EB8CD9-CC0E-46C4-B922-0DDF822F8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4934" y="3439963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D4E0FABD-1F98-4A2E-8F0F-D33C323C90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4934" y="2164080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  <p:grpSp>
        <p:nvGrpSpPr>
          <p:cNvPr id="15" name="logo">
            <a:extLst>
              <a:ext uri="{FF2B5EF4-FFF2-40B4-BE49-F238E27FC236}">
                <a16:creationId xmlns:a16="http://schemas.microsoft.com/office/drawing/2014/main" id="{0679AD0C-1FCE-4D22-BE49-B25BC2196CCA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chemeClr val="tx2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F409A6-25E8-468A-A9C8-121A27A557C8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87438BC-C3C2-4D4A-A389-44EF3FA3098A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235C39B-7847-4C8A-B06A-7C0ACBA5BB7C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59E5CC-17C0-4726-8E4F-64369112A4AB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EA00AAF-86FC-4C82-B7E4-EA1449B49FE7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6A6856-B925-4C67-8519-7554CCC94508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900E0C-89E2-429B-951D-50467838CA7E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73D0AA-30E1-4A39-987B-755F47876518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247AA44-F477-4AE9-8EF4-525A60F6E059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FEB6D-7FCC-43AD-B6C6-3027ABA269D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5AA6A-2960-4DA2-BD57-111474A445D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18DA5-0119-48D5-85CB-2BEF5C068AC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324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Metrics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CD5F356-E260-4BC6-977C-F621BA730549}"/>
              </a:ext>
            </a:extLst>
          </p:cNvPr>
          <p:cNvGrpSpPr/>
          <p:nvPr/>
        </p:nvGrpSpPr>
        <p:grpSpPr>
          <a:xfrm>
            <a:off x="4050807" y="0"/>
            <a:ext cx="8141193" cy="6858000"/>
            <a:chOff x="4050807" y="0"/>
            <a:chExt cx="8141193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9989B9-E51E-433B-A80F-257FF2221431}"/>
                </a:ext>
              </a:extLst>
            </p:cNvPr>
            <p:cNvSpPr/>
            <p:nvPr/>
          </p:nvSpPr>
          <p:spPr>
            <a:xfrm>
              <a:off x="4050807" y="0"/>
              <a:ext cx="4131167" cy="3429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3C3661-D4D5-4843-8D4E-893AB705A946}"/>
                </a:ext>
              </a:extLst>
            </p:cNvPr>
            <p:cNvSpPr/>
            <p:nvPr/>
          </p:nvSpPr>
          <p:spPr>
            <a:xfrm>
              <a:off x="8132064" y="0"/>
              <a:ext cx="4059936" cy="342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E72AC9-71EE-4092-ABE7-C0DFF455C03A}"/>
                </a:ext>
              </a:extLst>
            </p:cNvPr>
            <p:cNvSpPr/>
            <p:nvPr/>
          </p:nvSpPr>
          <p:spPr>
            <a:xfrm>
              <a:off x="4050807" y="3429000"/>
              <a:ext cx="4131167" cy="3429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B9ADC0-1C67-43B8-BB34-8C7E4AAC4424}"/>
                </a:ext>
              </a:extLst>
            </p:cNvPr>
            <p:cNvSpPr/>
            <p:nvPr/>
          </p:nvSpPr>
          <p:spPr>
            <a:xfrm>
              <a:off x="8132064" y="3429000"/>
              <a:ext cx="4059936" cy="3429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D67CFA-8951-4052-9DCE-5055DD124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609601"/>
            <a:ext cx="3108960" cy="1752600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 (Statistics slide, use large teal text for stats/numbers)</a:t>
            </a:r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36195CB7-05E6-40A5-86D3-359282006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3102" y="1819042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id="{FB66E88C-CA4D-40BD-9F41-CB49FF941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6752" y="543159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65" name="Text Placeholder 31">
            <a:extLst>
              <a:ext uri="{FF2B5EF4-FFF2-40B4-BE49-F238E27FC236}">
                <a16:creationId xmlns:a16="http://schemas.microsoft.com/office/drawing/2014/main" id="{CD2AEBAE-9B71-4BE7-85D6-BFFCACC74F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839" y="1819042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id="{021BAB07-0FA9-47F3-BDE7-A5A6B58A42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5489" y="543159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67" name="Text Placeholder 31">
            <a:extLst>
              <a:ext uri="{FF2B5EF4-FFF2-40B4-BE49-F238E27FC236}">
                <a16:creationId xmlns:a16="http://schemas.microsoft.com/office/drawing/2014/main" id="{55A9076C-DB13-4643-9085-AEDBE9F76B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3102" y="5257801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68" name="Text Placeholder 37">
            <a:extLst>
              <a:ext uri="{FF2B5EF4-FFF2-40B4-BE49-F238E27FC236}">
                <a16:creationId xmlns:a16="http://schemas.microsoft.com/office/drawing/2014/main" id="{2DEC322C-6C16-4E8E-AA6A-23F83681C0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52" y="3981918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3B92736E-47A4-496D-AE01-9055A2D8D4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1839" y="5257801"/>
            <a:ext cx="32004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id="{A7F741D4-9A17-4ECF-B527-47AAF1EE87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75489" y="3981918"/>
            <a:ext cx="32004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grpSp>
        <p:nvGrpSpPr>
          <p:cNvPr id="39" name="logo">
            <a:extLst>
              <a:ext uri="{FF2B5EF4-FFF2-40B4-BE49-F238E27FC236}">
                <a16:creationId xmlns:a16="http://schemas.microsoft.com/office/drawing/2014/main" id="{7161C19B-8323-4218-AA78-9F8758680F05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rgbClr val="EFEFF0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B936B19-196B-4116-8F74-4EFEE422A402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BC5A274-3AC8-4B8C-A28E-F8B4BDCB1DE5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BCD8A47-5639-4EB8-9C32-FB5E56015E21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37A764A-7B59-426E-95CE-6D292065BD06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D75B209-6883-4CAE-8B0A-76B9F1CF469D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F9A0F35-EF0A-449D-9C47-9B1C5FB73F70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F1BB410-F005-4F2B-B264-C1997C218BA5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25C5465-4998-4EFA-AF9B-6C45832418C9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ADA6918-837C-4F3A-A07F-BA158E288B24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16D5978-0E33-43C2-A864-940E5C2D246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D350493-6DB9-40C6-8DA1-8DF35BD9D9C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6060F6-12DC-46C2-8B83-CC8EC74D2E6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438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 Presenter Grey">
    <p:bg>
      <p:bgPr>
        <a:gradFill>
          <a:gsLst>
            <a:gs pos="1000">
              <a:srgbClr val="252533"/>
            </a:gs>
            <a:gs pos="100000">
              <a:srgbClr val="7C7C85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485F6ED-82A6-485E-B043-B0DE6952C4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85123" y="1314727"/>
            <a:ext cx="2221752" cy="2221752"/>
          </a:xfrm>
          <a:prstGeom prst="ellipse">
            <a:avLst/>
          </a:prstGeom>
          <a:solidFill>
            <a:schemeClr val="accent5"/>
          </a:solidFill>
        </p:spPr>
        <p:txBody>
          <a:bodyPr tIns="91440"/>
          <a:lstStyle>
            <a:lvl1pPr marL="0" indent="0" algn="ctr">
              <a:buNone/>
              <a:defRPr sz="1400"/>
            </a:lvl1pPr>
          </a:lstStyle>
          <a:p>
            <a:r>
              <a:t>Click icon </a:t>
            </a:r>
            <a:br>
              <a:rPr/>
            </a:br>
            <a:r>
              <a:t>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656E4A-887E-4F63-AEED-4D24658B39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5612" y="3808158"/>
            <a:ext cx="3660776" cy="463550"/>
          </a:xfrm>
        </p:spPr>
        <p:txBody>
          <a:bodyPr wrap="none"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0" indent="0" algn="ctr">
              <a:spcBef>
                <a:spcPts val="0"/>
              </a:spcBef>
              <a:buNone/>
              <a:defRPr sz="2400" b="1"/>
            </a:lvl2pPr>
            <a:lvl3pPr marL="0" indent="0" algn="ctr">
              <a:spcBef>
                <a:spcPts val="0"/>
              </a:spcBef>
              <a:buNone/>
              <a:defRPr sz="2400" b="1"/>
            </a:lvl3pPr>
            <a:lvl4pPr marL="0" indent="0" algn="ctr">
              <a:spcBef>
                <a:spcPts val="0"/>
              </a:spcBef>
              <a:buNone/>
              <a:defRPr sz="2400" b="1"/>
            </a:lvl4pPr>
            <a:lvl5pPr marL="0" indent="0" algn="ctr">
              <a:spcBef>
                <a:spcPts val="0"/>
              </a:spcBef>
              <a:buNone/>
              <a:defRPr sz="2400" b="1"/>
            </a:lvl5pPr>
            <a:lvl6pPr marL="0" indent="0" algn="ctr">
              <a:spcBef>
                <a:spcPts val="0"/>
              </a:spcBef>
              <a:buNone/>
              <a:defRPr sz="2400" b="1"/>
            </a:lvl6pPr>
            <a:lvl7pPr marL="0" indent="0" algn="ctr">
              <a:spcBef>
                <a:spcPts val="0"/>
              </a:spcBef>
              <a:buNone/>
              <a:defRPr sz="2400" b="1"/>
            </a:lvl7pPr>
            <a:lvl8pPr marL="0" indent="0" algn="ctr">
              <a:spcBef>
                <a:spcPts val="0"/>
              </a:spcBef>
              <a:buNone/>
              <a:defRPr sz="2400" b="1"/>
            </a:lvl8pPr>
            <a:lvl9pPr marL="0" indent="0" algn="ctr">
              <a:spcBef>
                <a:spcPts val="0"/>
              </a:spcBef>
              <a:buNone/>
              <a:defRPr sz="2400" b="1"/>
            </a:lvl9pPr>
          </a:lstStyle>
          <a:p>
            <a:pPr lvl="0"/>
            <a:r>
              <a:t>Firstname Lastname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23541E-39A0-4342-B051-9CA126E8BD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8788" y="4402578"/>
            <a:ext cx="3654424" cy="105432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0" indent="0" algn="ctr">
              <a:spcBef>
                <a:spcPts val="0"/>
              </a:spcBef>
              <a:buNone/>
              <a:defRPr sz="1600"/>
            </a:lvl2pPr>
            <a:lvl3pPr marL="0" indent="0" algn="ctr">
              <a:spcBef>
                <a:spcPts val="0"/>
              </a:spcBef>
              <a:buNone/>
              <a:defRPr sz="1600"/>
            </a:lvl3pPr>
            <a:lvl4pPr marL="0" indent="0" algn="ctr">
              <a:spcBef>
                <a:spcPts val="0"/>
              </a:spcBef>
              <a:buNone/>
              <a:defRPr sz="1600"/>
            </a:lvl4pPr>
            <a:lvl5pPr marL="0" indent="0" algn="ctr">
              <a:spcBef>
                <a:spcPts val="0"/>
              </a:spcBef>
              <a:buNone/>
              <a:defRPr sz="1600"/>
            </a:lvl5pPr>
            <a:lvl6pPr marL="0" indent="0" algn="ctr">
              <a:spcBef>
                <a:spcPts val="0"/>
              </a:spcBef>
              <a:buNone/>
              <a:defRPr sz="1600"/>
            </a:lvl6pPr>
            <a:lvl7pPr marL="0" indent="0" algn="ctr">
              <a:spcBef>
                <a:spcPts val="0"/>
              </a:spcBef>
              <a:buNone/>
              <a:defRPr sz="1600"/>
            </a:lvl7pPr>
            <a:lvl8pPr marL="0" indent="0" algn="ctr">
              <a:spcBef>
                <a:spcPts val="0"/>
              </a:spcBef>
              <a:buNone/>
              <a:defRPr sz="1600"/>
            </a:lvl8pPr>
            <a:lvl9pPr marL="0" indent="0" algn="ctr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t>Title</a:t>
            </a:r>
          </a:p>
        </p:txBody>
      </p:sp>
      <p:pic>
        <p:nvPicPr>
          <p:cNvPr id="8" name="Orbital Pattern">
            <a:extLst>
              <a:ext uri="{FF2B5EF4-FFF2-40B4-BE49-F238E27FC236}">
                <a16:creationId xmlns:a16="http://schemas.microsoft.com/office/drawing/2014/main" id="{3C351CAF-8D90-4C50-9C43-4FF3839AB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978" t="73811" r="59994"/>
          <a:stretch/>
        </p:blipFill>
        <p:spPr>
          <a:xfrm>
            <a:off x="8775700" y="0"/>
            <a:ext cx="3416300" cy="3192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088CA-3CF8-4B9D-B0C7-2BE9A8368C01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 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 LLC.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6DBEA-6CDE-4784-981F-C74C708FB5FA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tx1"/>
                </a:solidFill>
              </a:rPr>
              <a:t>‹#›</a:t>
            </a:fld>
            <a:endParaRPr sz="1200">
              <a:solidFill>
                <a:schemeClr val="tx1"/>
              </a:solidFill>
            </a:endParaRP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46510DFC-5CD9-4384-8F41-31BDC4B4CAA8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chemeClr val="tx2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858652-0A95-441B-A4F2-76EBCE305EC5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D572D52-0716-4A07-8707-0D1341C81B1D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2745FF1-79D2-4DE4-84FA-EEDD771111DF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454CF5-EFE1-43F1-9079-F48184BD598D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1F3D3C-1AAE-49B5-848C-9084649BE1A5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5D8B64-F69B-4D78-ACCC-10F73FA725DE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1C7EE3E-D842-44F9-BA41-C3C4088A7DBA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1F122EA-4B42-4605-936F-C737B3CB025F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60A57A8-5010-4083-957F-66BCC8529907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D7EB1-5225-46DA-99C5-D6BC88A6200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AB7C2-C80C-4ED5-B3FA-07EA56DB2A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7B84382-1394-4775-8EC2-0CDBD543FF3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747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NY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>
            <a:extLst>
              <a:ext uri="{FF2B5EF4-FFF2-40B4-BE49-F238E27FC236}">
                <a16:creationId xmlns:a16="http://schemas.microsoft.com/office/drawing/2014/main" id="{9A2813D0-5173-4310-8D03-1A2283293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rbital Pattern">
            <a:extLst>
              <a:ext uri="{FF2B5EF4-FFF2-40B4-BE49-F238E27FC236}">
                <a16:creationId xmlns:a16="http://schemas.microsoft.com/office/drawing/2014/main" id="{F9D86550-A692-4D63-BB05-B2F7C69CE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990" r="53738"/>
          <a:stretch/>
        </p:blipFill>
        <p:spPr>
          <a:xfrm rot="5400000">
            <a:off x="5715306" y="381306"/>
            <a:ext cx="5638799" cy="7314589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AF47E71F-5F89-4535-9BFF-99A71A3E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249" y="608808"/>
            <a:ext cx="5470005" cy="265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6" y="1721310"/>
            <a:ext cx="914400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Presentation title, use sentence case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9" y="3115591"/>
            <a:ext cx="9139236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r>
              <a:t>Subtitle or speaker name(s)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00902B-9749-4BD1-A38C-EB7B2D1D3E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3FBFF-6866-4341-A1E6-7194452E3F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D0457-98D6-4C2C-AA03-BA354085B3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E6562-1776-4EBA-9C8D-0618C567E9F3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 dirty="0"/>
              <a:t>©202</a:t>
            </a:r>
            <a:r>
              <a:rPr lang="en-US" sz="600" dirty="0"/>
              <a:t>3</a:t>
            </a:r>
            <a:r>
              <a:rPr sz="600" dirty="0"/>
              <a:t> </a:t>
            </a:r>
            <a:r>
              <a:rPr sz="600" dirty="0" err="1"/>
              <a:t>WideOrbit</a:t>
            </a:r>
            <a:r>
              <a:rPr sz="600" dirty="0"/>
              <a:t> LLC. </a:t>
            </a:r>
            <a:r>
              <a:rPr sz="600" dirty="0" err="1"/>
              <a:t>WideOrbit</a:t>
            </a:r>
            <a:r>
              <a:rPr sz="600" baseline="30000" dirty="0"/>
              <a:t>®</a:t>
            </a:r>
            <a:r>
              <a:rPr sz="600" dirty="0"/>
              <a:t> is a registered trademark of </a:t>
            </a:r>
            <a:r>
              <a:rPr sz="600" dirty="0" err="1"/>
              <a:t>WideOrbit</a:t>
            </a:r>
            <a:r>
              <a:rPr sz="600" dirty="0"/>
              <a:t> LLC.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3271355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S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973B24-DF41-C7BD-B8A1-CEBA5376E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934" r="13043" b="2112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51ED7-C916-4E69-9FBE-384A6C599E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BBA04-FE61-4C18-B3D1-08765875F5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FFDFC-B517-4B62-8858-D9B9633B70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4AD00-2F68-4A71-9428-FBDD37208C29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 dirty="0"/>
              <a:t>©202</a:t>
            </a:r>
            <a:r>
              <a:rPr lang="en-US" sz="600" dirty="0"/>
              <a:t>3</a:t>
            </a:r>
            <a:r>
              <a:rPr sz="600" dirty="0"/>
              <a:t> </a:t>
            </a:r>
            <a:r>
              <a:rPr sz="600" dirty="0" err="1"/>
              <a:t>WideOrbit</a:t>
            </a:r>
            <a:r>
              <a:rPr sz="600" dirty="0"/>
              <a:t> LLC. </a:t>
            </a:r>
            <a:r>
              <a:rPr sz="600" dirty="0" err="1"/>
              <a:t>WideOrbit</a:t>
            </a:r>
            <a:r>
              <a:rPr sz="600" baseline="30000" dirty="0"/>
              <a:t>®</a:t>
            </a:r>
            <a:r>
              <a:rPr sz="600" dirty="0"/>
              <a:t> is a registered trademark of </a:t>
            </a:r>
            <a:r>
              <a:rPr sz="600" dirty="0" err="1"/>
              <a:t>WideOrbit</a:t>
            </a:r>
            <a:r>
              <a:rPr sz="600" dirty="0"/>
              <a:t> LLC. Other trademarks are the property of their respective owners.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697607-80B7-C262-C636-2098EF44CB5A}"/>
              </a:ext>
            </a:extLst>
          </p:cNvPr>
          <p:cNvGrpSpPr/>
          <p:nvPr userDrawn="1"/>
        </p:nvGrpSpPr>
        <p:grpSpPr bwMode="ltGray">
          <a:xfrm rot="16200000">
            <a:off x="8511495" y="-128904"/>
            <a:ext cx="3595455" cy="3817728"/>
            <a:chOff x="8596546" y="3040273"/>
            <a:chExt cx="3595455" cy="3817728"/>
          </a:xfrm>
        </p:grpSpPr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0C4BF8CE-EE31-8E60-75FC-933FB6E866DE}"/>
                </a:ext>
              </a:extLst>
            </p:cNvPr>
            <p:cNvSpPr/>
            <p:nvPr/>
          </p:nvSpPr>
          <p:spPr bwMode="ltGray">
            <a:xfrm>
              <a:off x="8596546" y="5468922"/>
              <a:ext cx="2444675" cy="1389078"/>
            </a:xfrm>
            <a:custGeom>
              <a:avLst/>
              <a:gdLst>
                <a:gd name="connsiteX0" fmla="*/ 1222338 w 2444675"/>
                <a:gd name="connsiteY0" fmla="*/ 0 h 1389078"/>
                <a:gd name="connsiteX1" fmla="*/ 2444675 w 2444675"/>
                <a:gd name="connsiteY1" fmla="*/ 1222337 h 1389078"/>
                <a:gd name="connsiteX2" fmla="*/ 2438364 w 2444675"/>
                <a:gd name="connsiteY2" fmla="*/ 1347314 h 1389078"/>
                <a:gd name="connsiteX3" fmla="*/ 2431990 w 2444675"/>
                <a:gd name="connsiteY3" fmla="*/ 1389078 h 1389078"/>
                <a:gd name="connsiteX4" fmla="*/ 12685 w 2444675"/>
                <a:gd name="connsiteY4" fmla="*/ 1389078 h 1389078"/>
                <a:gd name="connsiteX5" fmla="*/ 6311 w 2444675"/>
                <a:gd name="connsiteY5" fmla="*/ 1347314 h 1389078"/>
                <a:gd name="connsiteX6" fmla="*/ 0 w 2444675"/>
                <a:gd name="connsiteY6" fmla="*/ 1222337 h 1389078"/>
                <a:gd name="connsiteX7" fmla="*/ 1222338 w 2444675"/>
                <a:gd name="connsiteY7" fmla="*/ 0 h 138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675" h="1389078">
                  <a:moveTo>
                    <a:pt x="1222338" y="0"/>
                  </a:moveTo>
                  <a:cubicBezTo>
                    <a:pt x="1897416" y="0"/>
                    <a:pt x="2444675" y="547259"/>
                    <a:pt x="2444675" y="1222337"/>
                  </a:cubicBezTo>
                  <a:cubicBezTo>
                    <a:pt x="2444675" y="1264530"/>
                    <a:pt x="2442537" y="1306223"/>
                    <a:pt x="2438364" y="1347314"/>
                  </a:cubicBezTo>
                  <a:lnTo>
                    <a:pt x="2431990" y="1389078"/>
                  </a:lnTo>
                  <a:lnTo>
                    <a:pt x="12685" y="1389078"/>
                  </a:lnTo>
                  <a:lnTo>
                    <a:pt x="6311" y="1347314"/>
                  </a:lnTo>
                  <a:cubicBezTo>
                    <a:pt x="2138" y="1306223"/>
                    <a:pt x="0" y="1264530"/>
                    <a:pt x="0" y="1222337"/>
                  </a:cubicBezTo>
                  <a:cubicBezTo>
                    <a:pt x="0" y="547259"/>
                    <a:pt x="547259" y="0"/>
                    <a:pt x="1222338" y="0"/>
                  </a:cubicBezTo>
                  <a:close/>
                </a:path>
              </a:pathLst>
            </a:custGeom>
            <a:solidFill>
              <a:srgbClr val="F46054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3" name="Freeform: Shape 19">
              <a:extLst>
                <a:ext uri="{FF2B5EF4-FFF2-40B4-BE49-F238E27FC236}">
                  <a16:creationId xmlns:a16="http://schemas.microsoft.com/office/drawing/2014/main" id="{D34DA6C8-367D-FAEC-C24A-E9F9959663E0}"/>
                </a:ext>
              </a:extLst>
            </p:cNvPr>
            <p:cNvSpPr/>
            <p:nvPr/>
          </p:nvSpPr>
          <p:spPr bwMode="ltGray">
            <a:xfrm>
              <a:off x="9741050" y="3646254"/>
              <a:ext cx="2450950" cy="3211747"/>
            </a:xfrm>
            <a:custGeom>
              <a:avLst/>
              <a:gdLst>
                <a:gd name="connsiteX0" fmla="*/ 2444675 w 2450950"/>
                <a:gd name="connsiteY0" fmla="*/ 0 h 3211747"/>
                <a:gd name="connsiteX1" fmla="*/ 2450950 w 2450950"/>
                <a:gd name="connsiteY1" fmla="*/ 317 h 3211747"/>
                <a:gd name="connsiteX2" fmla="*/ 2450950 w 2450950"/>
                <a:gd name="connsiteY2" fmla="*/ 3211747 h 3211747"/>
                <a:gd name="connsiteX3" fmla="*/ 124585 w 2450950"/>
                <a:gd name="connsiteY3" fmla="*/ 3211747 h 3211747"/>
                <a:gd name="connsiteX4" fmla="*/ 109908 w 2450950"/>
                <a:gd name="connsiteY4" fmla="*/ 3171645 h 3211747"/>
                <a:gd name="connsiteX5" fmla="*/ 0 w 2450950"/>
                <a:gd name="connsiteY5" fmla="*/ 2444674 h 3211747"/>
                <a:gd name="connsiteX6" fmla="*/ 2444675 w 2450950"/>
                <a:gd name="connsiteY6" fmla="*/ 0 h 321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0950" h="3211747">
                  <a:moveTo>
                    <a:pt x="2444675" y="0"/>
                  </a:moveTo>
                  <a:lnTo>
                    <a:pt x="2450950" y="317"/>
                  </a:lnTo>
                  <a:lnTo>
                    <a:pt x="2450950" y="3211747"/>
                  </a:lnTo>
                  <a:lnTo>
                    <a:pt x="124585" y="3211747"/>
                  </a:lnTo>
                  <a:lnTo>
                    <a:pt x="109908" y="3171645"/>
                  </a:lnTo>
                  <a:cubicBezTo>
                    <a:pt x="38479" y="2941996"/>
                    <a:pt x="0" y="2697829"/>
                    <a:pt x="0" y="2444674"/>
                  </a:cubicBezTo>
                  <a:cubicBezTo>
                    <a:pt x="0" y="1094518"/>
                    <a:pt x="1094518" y="0"/>
                    <a:pt x="2444675" y="0"/>
                  </a:cubicBez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A0392C9D-A709-A903-F288-2B4C168F353B}"/>
                </a:ext>
              </a:extLst>
            </p:cNvPr>
            <p:cNvSpPr/>
            <p:nvPr/>
          </p:nvSpPr>
          <p:spPr bwMode="ltGray">
            <a:xfrm>
              <a:off x="11581126" y="3040273"/>
              <a:ext cx="610875" cy="1222278"/>
            </a:xfrm>
            <a:custGeom>
              <a:avLst/>
              <a:gdLst>
                <a:gd name="connsiteX0" fmla="*/ 610875 w 610875"/>
                <a:gd name="connsiteY0" fmla="*/ 0 h 1222278"/>
                <a:gd name="connsiteX1" fmla="*/ 610875 w 610875"/>
                <a:gd name="connsiteY1" fmla="*/ 1222278 h 1222278"/>
                <a:gd name="connsiteX2" fmla="*/ 487997 w 610875"/>
                <a:gd name="connsiteY2" fmla="*/ 1209891 h 1222278"/>
                <a:gd name="connsiteX3" fmla="*/ 0 w 610875"/>
                <a:gd name="connsiteY3" fmla="*/ 611140 h 1222278"/>
                <a:gd name="connsiteX4" fmla="*/ 487997 w 610875"/>
                <a:gd name="connsiteY4" fmla="*/ 12387 h 122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875" h="1222278">
                  <a:moveTo>
                    <a:pt x="610875" y="0"/>
                  </a:moveTo>
                  <a:lnTo>
                    <a:pt x="610875" y="1222278"/>
                  </a:lnTo>
                  <a:lnTo>
                    <a:pt x="487997" y="1209891"/>
                  </a:lnTo>
                  <a:cubicBezTo>
                    <a:pt x="209498" y="1152901"/>
                    <a:pt x="0" y="906485"/>
                    <a:pt x="0" y="611140"/>
                  </a:cubicBezTo>
                  <a:cubicBezTo>
                    <a:pt x="0" y="315792"/>
                    <a:pt x="209498" y="69376"/>
                    <a:pt x="487997" y="12387"/>
                  </a:cubicBez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pic>
        <p:nvPicPr>
          <p:cNvPr id="22" name="logo">
            <a:extLst>
              <a:ext uri="{FF2B5EF4-FFF2-40B4-BE49-F238E27FC236}">
                <a16:creationId xmlns:a16="http://schemas.microsoft.com/office/drawing/2014/main" id="{F9336020-0278-3E0A-95AE-E44D24C72D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249" y="594294"/>
            <a:ext cx="5470005" cy="26590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2F68E1A-B9BE-62B8-9B54-DA69C12094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6" y="1721310"/>
            <a:ext cx="9144001" cy="11430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t>Presentation title, use sentence case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43C416A5-66DF-AB61-0406-1E1EDC09DC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949" y="3115591"/>
            <a:ext cx="9139237" cy="77724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 or 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3065449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2F4403-EF7A-4B15-8E5A-7507EE94CC2D}"/>
              </a:ext>
            </a:extLst>
          </p:cNvPr>
          <p:cNvGrpSpPr/>
          <p:nvPr/>
        </p:nvGrpSpPr>
        <p:grpSpPr bwMode="ltGray">
          <a:xfrm>
            <a:off x="9150673" y="3049673"/>
            <a:ext cx="3041328" cy="3808328"/>
            <a:chOff x="9150673" y="3049673"/>
            <a:chExt cx="3041328" cy="380832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26C19B6-A699-4353-B985-94714EDA9809}"/>
                </a:ext>
              </a:extLst>
            </p:cNvPr>
            <p:cNvSpPr/>
            <p:nvPr/>
          </p:nvSpPr>
          <p:spPr bwMode="ltGray">
            <a:xfrm>
              <a:off x="9759532" y="4272218"/>
              <a:ext cx="2432468" cy="2585783"/>
            </a:xfrm>
            <a:custGeom>
              <a:avLst/>
              <a:gdLst>
                <a:gd name="connsiteX0" fmla="*/ 2432468 w 2432468"/>
                <a:gd name="connsiteY0" fmla="*/ 0 h 2585783"/>
                <a:gd name="connsiteX1" fmla="*/ 2432468 w 2432468"/>
                <a:gd name="connsiteY1" fmla="*/ 2585783 h 2585783"/>
                <a:gd name="connsiteX2" fmla="*/ 7126 w 2432468"/>
                <a:gd name="connsiteY2" fmla="*/ 2585783 h 2585783"/>
                <a:gd name="connsiteX3" fmla="*/ 0 w 2432468"/>
                <a:gd name="connsiteY3" fmla="*/ 2435284 h 2585783"/>
                <a:gd name="connsiteX4" fmla="*/ 2186425 w 2432468"/>
                <a:gd name="connsiteY4" fmla="*/ 12424 h 258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2468" h="2585783">
                  <a:moveTo>
                    <a:pt x="2432468" y="0"/>
                  </a:moveTo>
                  <a:lnTo>
                    <a:pt x="2432468" y="2585783"/>
                  </a:lnTo>
                  <a:lnTo>
                    <a:pt x="7126" y="2585783"/>
                  </a:lnTo>
                  <a:lnTo>
                    <a:pt x="0" y="2435284"/>
                  </a:lnTo>
                  <a:cubicBezTo>
                    <a:pt x="0" y="1174297"/>
                    <a:pt x="958342" y="137143"/>
                    <a:pt x="2186425" y="12424"/>
                  </a:cubicBezTo>
                  <a:close/>
                </a:path>
              </a:pathLst>
            </a:custGeom>
            <a:solidFill>
              <a:schemeClr val="accent1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B4AD927-A6FF-4137-A79E-A280A0B2260E}"/>
                </a:ext>
              </a:extLst>
            </p:cNvPr>
            <p:cNvSpPr/>
            <p:nvPr/>
          </p:nvSpPr>
          <p:spPr bwMode="ltGray">
            <a:xfrm>
              <a:off x="10982334" y="3049673"/>
              <a:ext cx="1209667" cy="2434621"/>
            </a:xfrm>
            <a:custGeom>
              <a:avLst/>
              <a:gdLst>
                <a:gd name="connsiteX0" fmla="*/ 1209667 w 1209667"/>
                <a:gd name="connsiteY0" fmla="*/ 0 h 2434621"/>
                <a:gd name="connsiteX1" fmla="*/ 1209667 w 1209667"/>
                <a:gd name="connsiteY1" fmla="*/ 2434621 h 2434621"/>
                <a:gd name="connsiteX2" fmla="*/ 1093213 w 1209667"/>
                <a:gd name="connsiteY2" fmla="*/ 2428740 h 2434621"/>
                <a:gd name="connsiteX3" fmla="*/ 0 w 1209667"/>
                <a:gd name="connsiteY3" fmla="*/ 1217310 h 2434621"/>
                <a:gd name="connsiteX4" fmla="*/ 1093213 w 1209667"/>
                <a:gd name="connsiteY4" fmla="*/ 5880 h 243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667" h="2434621">
                  <a:moveTo>
                    <a:pt x="1209667" y="0"/>
                  </a:moveTo>
                  <a:lnTo>
                    <a:pt x="1209667" y="2434621"/>
                  </a:lnTo>
                  <a:lnTo>
                    <a:pt x="1093213" y="2428740"/>
                  </a:lnTo>
                  <a:cubicBezTo>
                    <a:pt x="479171" y="2366381"/>
                    <a:pt x="0" y="1847803"/>
                    <a:pt x="0" y="1217310"/>
                  </a:cubicBezTo>
                  <a:cubicBezTo>
                    <a:pt x="0" y="586816"/>
                    <a:pt x="479171" y="68239"/>
                    <a:pt x="1093213" y="5880"/>
                  </a:cubicBezTo>
                  <a:close/>
                </a:path>
              </a:pathLst>
            </a:custGeom>
            <a:solidFill>
              <a:schemeClr val="tx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179C21A-89C8-4D62-89FC-6C622B8DD624}"/>
                </a:ext>
              </a:extLst>
            </p:cNvPr>
            <p:cNvSpPr/>
            <p:nvPr/>
          </p:nvSpPr>
          <p:spPr bwMode="ltGray">
            <a:xfrm>
              <a:off x="9150673" y="6098644"/>
              <a:ext cx="1217717" cy="759357"/>
            </a:xfrm>
            <a:custGeom>
              <a:avLst/>
              <a:gdLst>
                <a:gd name="connsiteX0" fmla="*/ 608858 w 1217717"/>
                <a:gd name="connsiteY0" fmla="*/ 0 h 759357"/>
                <a:gd name="connsiteX1" fmla="*/ 1217717 w 1217717"/>
                <a:gd name="connsiteY1" fmla="*/ 608859 h 759357"/>
                <a:gd name="connsiteX2" fmla="*/ 1205347 w 1217717"/>
                <a:gd name="connsiteY2" fmla="*/ 731565 h 759357"/>
                <a:gd name="connsiteX3" fmla="*/ 1196720 w 1217717"/>
                <a:gd name="connsiteY3" fmla="*/ 759357 h 759357"/>
                <a:gd name="connsiteX4" fmla="*/ 20997 w 1217717"/>
                <a:gd name="connsiteY4" fmla="*/ 759357 h 759357"/>
                <a:gd name="connsiteX5" fmla="*/ 12370 w 1217717"/>
                <a:gd name="connsiteY5" fmla="*/ 731565 h 759357"/>
                <a:gd name="connsiteX6" fmla="*/ 0 w 1217717"/>
                <a:gd name="connsiteY6" fmla="*/ 608859 h 759357"/>
                <a:gd name="connsiteX7" fmla="*/ 608858 w 1217717"/>
                <a:gd name="connsiteY7" fmla="*/ 0 h 75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59357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5"/>
                  </a:cubicBezTo>
                  <a:lnTo>
                    <a:pt x="1196720" y="759357"/>
                  </a:lnTo>
                  <a:lnTo>
                    <a:pt x="20997" y="759357"/>
                  </a:lnTo>
                  <a:lnTo>
                    <a:pt x="12370" y="731565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chemeClr val="accent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pic>
        <p:nvPicPr>
          <p:cNvPr id="7" name="logo">
            <a:extLst>
              <a:ext uri="{FF2B5EF4-FFF2-40B4-BE49-F238E27FC236}">
                <a16:creationId xmlns:a16="http://schemas.microsoft.com/office/drawing/2014/main" id="{FF51204C-A919-4F9A-8E4A-361B1A5E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9" y="594294"/>
            <a:ext cx="5470005" cy="265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5796B3-375F-4CD5-83C6-904F8628A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6" y="1721310"/>
            <a:ext cx="9144001" cy="11430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t>Presentation title, use sentence case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3A9CF-7C34-47DA-897B-6CDAEFC19D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949" y="3115591"/>
            <a:ext cx="9139237" cy="77724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 or speaker name(s)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49DB12-AF2B-4412-B510-107361DC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5DB892-38A3-4859-8C5C-73F28C63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52407E-DE37-4C6B-8F5C-F44DD385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48740-CACE-4CAE-85A1-3872D53FB861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 dirty="0"/>
              <a:t>©202</a:t>
            </a:r>
            <a:r>
              <a:rPr lang="en-US" sz="600" dirty="0"/>
              <a:t>3</a:t>
            </a:r>
            <a:r>
              <a:rPr sz="600" dirty="0"/>
              <a:t> </a:t>
            </a:r>
            <a:r>
              <a:rPr sz="600" dirty="0" err="1"/>
              <a:t>WideOrbit</a:t>
            </a:r>
            <a:r>
              <a:rPr sz="600" dirty="0"/>
              <a:t> LLC. </a:t>
            </a:r>
            <a:r>
              <a:rPr sz="600" dirty="0" err="1"/>
              <a:t>WideOrbit</a:t>
            </a:r>
            <a:r>
              <a:rPr sz="600" baseline="30000" dirty="0"/>
              <a:t>®</a:t>
            </a:r>
            <a:r>
              <a:rPr sz="600" dirty="0"/>
              <a:t> is a registered trademark of </a:t>
            </a:r>
            <a:r>
              <a:rPr sz="600" dirty="0" err="1"/>
              <a:t>WideOrbit</a:t>
            </a:r>
            <a:r>
              <a:rPr sz="600" dirty="0"/>
              <a:t> LLC.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2422561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C148-6258-4C79-BD61-4DF863844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96912-0B39-4765-992B-A0E61770E0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1834699"/>
            <a:ext cx="10972800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9557D-0601-43D5-81E5-CD521AA2D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A612-7127-406C-957B-6CC35894A9F3}" type="datetime1">
              <a:rPr lang="en-US"/>
              <a:t>1/19/2023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48A9-6982-4E77-AE55-6A50702C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15046-A553-44DF-84F2-71D74076C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014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0AAA-A759-43F8-A704-D26C1F9FA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609599"/>
            <a:ext cx="9144000" cy="512064"/>
          </a:xfrm>
        </p:spPr>
        <p:txBody>
          <a:bodyPr/>
          <a:lstStyle/>
          <a:p>
            <a:r>
              <a:rPr lang="en-US"/>
              <a:t>Add slide title, use sentence case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C9F01-90D6-4549-B48C-80FA14E5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0A9D6-0645-4AF4-B62E-AC8C22BB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BA60C-936B-427D-AAE3-FAA6DEF3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B44B9C-C868-4024-A706-88CEB764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88" y="1834699"/>
            <a:ext cx="10972800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899270-392F-4EEB-BF76-1DB86A2B3D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12" y="1133289"/>
            <a:ext cx="9144000" cy="42062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1pPr>
            <a:lvl2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3pPr>
            <a:lvl4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5pPr>
            <a:lvl6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6pPr>
            <a:lvl7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7pPr>
            <a:lvl8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8pPr>
            <a:lvl9pPr marL="0" indent="0"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9pPr>
          </a:lstStyle>
          <a:p>
            <a:pPr lvl="0"/>
            <a:r>
              <a:t>Add subtitle here if needed, use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009550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0DF4D7B-CF8B-4E9E-800A-B5F820B1C540}"/>
              </a:ext>
            </a:extLst>
          </p:cNvPr>
          <p:cNvGrpSpPr/>
          <p:nvPr/>
        </p:nvGrpSpPr>
        <p:grpSpPr bwMode="ltGray">
          <a:xfrm flipV="1">
            <a:off x="8626177" y="0"/>
            <a:ext cx="3565824" cy="3184881"/>
            <a:chOff x="8626177" y="3673120"/>
            <a:chExt cx="3565824" cy="318488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972AE8-60DF-44C1-B296-B9AD309C230D}"/>
                </a:ext>
              </a:extLst>
            </p:cNvPr>
            <p:cNvSpPr/>
            <p:nvPr/>
          </p:nvSpPr>
          <p:spPr bwMode="ltGray">
            <a:xfrm>
              <a:off x="11539204" y="3673120"/>
              <a:ext cx="652796" cy="1172141"/>
            </a:xfrm>
            <a:custGeom>
              <a:avLst/>
              <a:gdLst>
                <a:gd name="connsiteX0" fmla="*/ 586070 w 652796"/>
                <a:gd name="connsiteY0" fmla="*/ 0 h 1172141"/>
                <a:gd name="connsiteX1" fmla="*/ 652796 w 652796"/>
                <a:gd name="connsiteY1" fmla="*/ 6727 h 1172141"/>
                <a:gd name="connsiteX2" fmla="*/ 652796 w 652796"/>
                <a:gd name="connsiteY2" fmla="*/ 1165415 h 1172141"/>
                <a:gd name="connsiteX3" fmla="*/ 586070 w 652796"/>
                <a:gd name="connsiteY3" fmla="*/ 1172141 h 1172141"/>
                <a:gd name="connsiteX4" fmla="*/ 0 w 652796"/>
                <a:gd name="connsiteY4" fmla="*/ 586071 h 1172141"/>
                <a:gd name="connsiteX5" fmla="*/ 586070 w 652796"/>
                <a:gd name="connsiteY5" fmla="*/ 0 h 117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2796" h="1172141">
                  <a:moveTo>
                    <a:pt x="586070" y="0"/>
                  </a:moveTo>
                  <a:lnTo>
                    <a:pt x="652796" y="6727"/>
                  </a:lnTo>
                  <a:lnTo>
                    <a:pt x="652796" y="1165415"/>
                  </a:lnTo>
                  <a:lnTo>
                    <a:pt x="586070" y="1172141"/>
                  </a:lnTo>
                  <a:cubicBezTo>
                    <a:pt x="262393" y="1172141"/>
                    <a:pt x="0" y="909748"/>
                    <a:pt x="0" y="586071"/>
                  </a:cubicBezTo>
                  <a:cubicBezTo>
                    <a:pt x="0" y="262393"/>
                    <a:pt x="262393" y="0"/>
                    <a:pt x="586070" y="0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3C41553-D308-4242-BF75-7AE71D1335F1}"/>
                </a:ext>
              </a:extLst>
            </p:cNvPr>
            <p:cNvSpPr/>
            <p:nvPr/>
          </p:nvSpPr>
          <p:spPr bwMode="ltGray">
            <a:xfrm>
              <a:off x="8626177" y="5447723"/>
              <a:ext cx="2196852" cy="1410277"/>
            </a:xfrm>
            <a:custGeom>
              <a:avLst/>
              <a:gdLst>
                <a:gd name="connsiteX0" fmla="*/ 1098426 w 2196852"/>
                <a:gd name="connsiteY0" fmla="*/ 0 h 1410277"/>
                <a:gd name="connsiteX1" fmla="*/ 2196852 w 2196852"/>
                <a:gd name="connsiteY1" fmla="*/ 1098426 h 1410277"/>
                <a:gd name="connsiteX2" fmla="*/ 2174536 w 2196852"/>
                <a:gd name="connsiteY2" fmla="*/ 1319797 h 1410277"/>
                <a:gd name="connsiteX3" fmla="*/ 2146449 w 2196852"/>
                <a:gd name="connsiteY3" fmla="*/ 1410277 h 1410277"/>
                <a:gd name="connsiteX4" fmla="*/ 50403 w 2196852"/>
                <a:gd name="connsiteY4" fmla="*/ 1410277 h 1410277"/>
                <a:gd name="connsiteX5" fmla="*/ 22316 w 2196852"/>
                <a:gd name="connsiteY5" fmla="*/ 1319797 h 1410277"/>
                <a:gd name="connsiteX6" fmla="*/ 0 w 2196852"/>
                <a:gd name="connsiteY6" fmla="*/ 1098426 h 1410277"/>
                <a:gd name="connsiteX7" fmla="*/ 1098426 w 2196852"/>
                <a:gd name="connsiteY7" fmla="*/ 0 h 141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6852" h="1410277">
                  <a:moveTo>
                    <a:pt x="1098426" y="0"/>
                  </a:moveTo>
                  <a:cubicBezTo>
                    <a:pt x="1705070" y="0"/>
                    <a:pt x="2196852" y="491782"/>
                    <a:pt x="2196852" y="1098426"/>
                  </a:cubicBezTo>
                  <a:cubicBezTo>
                    <a:pt x="2196852" y="1174256"/>
                    <a:pt x="2189168" y="1248292"/>
                    <a:pt x="2174536" y="1319797"/>
                  </a:cubicBezTo>
                  <a:lnTo>
                    <a:pt x="2146449" y="1410277"/>
                  </a:lnTo>
                  <a:lnTo>
                    <a:pt x="50403" y="1410277"/>
                  </a:lnTo>
                  <a:lnTo>
                    <a:pt x="22316" y="1319797"/>
                  </a:lnTo>
                  <a:cubicBezTo>
                    <a:pt x="7684" y="1248292"/>
                    <a:pt x="0" y="1174256"/>
                    <a:pt x="0" y="1098426"/>
                  </a:cubicBezTo>
                  <a:cubicBezTo>
                    <a:pt x="0" y="491782"/>
                    <a:pt x="491782" y="0"/>
                    <a:pt x="1098426" y="0"/>
                  </a:cubicBezTo>
                  <a:close/>
                </a:path>
              </a:pathLst>
            </a:custGeom>
            <a:solidFill>
              <a:srgbClr val="19B0FF">
                <a:alpha val="8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E6B0A2-46E4-4BCF-AC7D-C489B7473D9F}"/>
                </a:ext>
              </a:extLst>
            </p:cNvPr>
            <p:cNvSpPr/>
            <p:nvPr/>
          </p:nvSpPr>
          <p:spPr bwMode="ltGray">
            <a:xfrm>
              <a:off x="9755366" y="4264078"/>
              <a:ext cx="2436634" cy="2593922"/>
            </a:xfrm>
            <a:custGeom>
              <a:avLst/>
              <a:gdLst>
                <a:gd name="connsiteX0" fmla="*/ 2436634 w 2436634"/>
                <a:gd name="connsiteY0" fmla="*/ 0 h 2593922"/>
                <a:gd name="connsiteX1" fmla="*/ 2436634 w 2436634"/>
                <a:gd name="connsiteY1" fmla="*/ 2593922 h 2593922"/>
                <a:gd name="connsiteX2" fmla="*/ 7919 w 2436634"/>
                <a:gd name="connsiteY2" fmla="*/ 2593922 h 2593922"/>
                <a:gd name="connsiteX3" fmla="*/ 0 w 2436634"/>
                <a:gd name="connsiteY3" fmla="*/ 2437094 h 2593922"/>
                <a:gd name="connsiteX4" fmla="*/ 2187937 w 2436634"/>
                <a:gd name="connsiteY4" fmla="*/ 12558 h 259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6634" h="2593922">
                  <a:moveTo>
                    <a:pt x="2436634" y="0"/>
                  </a:moveTo>
                  <a:lnTo>
                    <a:pt x="2436634" y="2593922"/>
                  </a:lnTo>
                  <a:lnTo>
                    <a:pt x="7919" y="2593922"/>
                  </a:lnTo>
                  <a:lnTo>
                    <a:pt x="0" y="2437094"/>
                  </a:lnTo>
                  <a:cubicBezTo>
                    <a:pt x="0" y="1175235"/>
                    <a:pt x="959005" y="137363"/>
                    <a:pt x="2187937" y="12558"/>
                  </a:cubicBezTo>
                  <a:close/>
                </a:path>
              </a:pathLst>
            </a:custGeom>
            <a:solidFill>
              <a:srgbClr val="00519E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BC233C-EF54-432A-A60D-05B7E0A37DA2}"/>
                </a:ext>
              </a:extLst>
            </p:cNvPr>
            <p:cNvSpPr/>
            <p:nvPr/>
          </p:nvSpPr>
          <p:spPr bwMode="ltGray">
            <a:xfrm>
              <a:off x="11544530" y="4264053"/>
              <a:ext cx="647471" cy="581209"/>
            </a:xfrm>
            <a:custGeom>
              <a:avLst/>
              <a:gdLst>
                <a:gd name="connsiteX0" fmla="*/ 645063 w 647471"/>
                <a:gd name="connsiteY0" fmla="*/ 0 h 581209"/>
                <a:gd name="connsiteX1" fmla="*/ 647471 w 647471"/>
                <a:gd name="connsiteY1" fmla="*/ 122 h 581209"/>
                <a:gd name="connsiteX2" fmla="*/ 647471 w 647471"/>
                <a:gd name="connsiteY2" fmla="*/ 575067 h 581209"/>
                <a:gd name="connsiteX3" fmla="*/ 577851 w 647471"/>
                <a:gd name="connsiteY3" fmla="*/ 581209 h 581209"/>
                <a:gd name="connsiteX4" fmla="*/ 3688 w 647471"/>
                <a:gd name="connsiteY4" fmla="*/ 113253 h 581209"/>
                <a:gd name="connsiteX5" fmla="*/ 0 w 647471"/>
                <a:gd name="connsiteY5" fmla="*/ 89085 h 581209"/>
                <a:gd name="connsiteX6" fmla="*/ 153898 w 647471"/>
                <a:gd name="connsiteY6" fmla="*/ 49514 h 581209"/>
                <a:gd name="connsiteX7" fmla="*/ 645063 w 647471"/>
                <a:gd name="connsiteY7" fmla="*/ 0 h 58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7471" h="581209">
                  <a:moveTo>
                    <a:pt x="645063" y="0"/>
                  </a:moveTo>
                  <a:lnTo>
                    <a:pt x="647471" y="122"/>
                  </a:lnTo>
                  <a:lnTo>
                    <a:pt x="647471" y="575067"/>
                  </a:lnTo>
                  <a:lnTo>
                    <a:pt x="577851" y="581209"/>
                  </a:lnTo>
                  <a:cubicBezTo>
                    <a:pt x="294634" y="581209"/>
                    <a:pt x="58337" y="380314"/>
                    <a:pt x="3688" y="113253"/>
                  </a:cubicBezTo>
                  <a:lnTo>
                    <a:pt x="0" y="89085"/>
                  </a:lnTo>
                  <a:lnTo>
                    <a:pt x="153898" y="49514"/>
                  </a:lnTo>
                  <a:cubicBezTo>
                    <a:pt x="312549" y="17050"/>
                    <a:pt x="476815" y="0"/>
                    <a:pt x="645063" y="0"/>
                  </a:cubicBezTo>
                  <a:close/>
                </a:path>
              </a:pathLst>
            </a:custGeom>
            <a:solidFill>
              <a:srgbClr val="003C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BEBB550-0006-4BAF-A693-6E4A22410F5B}"/>
                </a:ext>
              </a:extLst>
            </p:cNvPr>
            <p:cNvSpPr/>
            <p:nvPr/>
          </p:nvSpPr>
          <p:spPr bwMode="ltGray">
            <a:xfrm>
              <a:off x="9755695" y="5504302"/>
              <a:ext cx="1067664" cy="1353699"/>
            </a:xfrm>
            <a:custGeom>
              <a:avLst/>
              <a:gdLst>
                <a:gd name="connsiteX0" fmla="*/ 315530 w 1067664"/>
                <a:gd name="connsiteY0" fmla="*/ 0 h 1353699"/>
                <a:gd name="connsiteX1" fmla="*/ 396795 w 1067664"/>
                <a:gd name="connsiteY1" fmla="*/ 29743 h 1353699"/>
                <a:gd name="connsiteX2" fmla="*/ 1067664 w 1067664"/>
                <a:gd name="connsiteY2" fmla="*/ 1041849 h 1353699"/>
                <a:gd name="connsiteX3" fmla="*/ 1050508 w 1067664"/>
                <a:gd name="connsiteY3" fmla="*/ 1236289 h 1353699"/>
                <a:gd name="connsiteX4" fmla="*/ 1018793 w 1067664"/>
                <a:gd name="connsiteY4" fmla="*/ 1353699 h 1353699"/>
                <a:gd name="connsiteX5" fmla="*/ 5944 w 1067664"/>
                <a:gd name="connsiteY5" fmla="*/ 1353699 h 1353699"/>
                <a:gd name="connsiteX6" fmla="*/ 0 w 1067664"/>
                <a:gd name="connsiteY6" fmla="*/ 1196872 h 1353699"/>
                <a:gd name="connsiteX7" fmla="*/ 294147 w 1067664"/>
                <a:gd name="connsiteY7" fmla="*/ 35197 h 13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7664" h="1353699">
                  <a:moveTo>
                    <a:pt x="315530" y="0"/>
                  </a:moveTo>
                  <a:lnTo>
                    <a:pt x="396795" y="29743"/>
                  </a:lnTo>
                  <a:cubicBezTo>
                    <a:pt x="791036" y="196493"/>
                    <a:pt x="1067664" y="586867"/>
                    <a:pt x="1067664" y="1041849"/>
                  </a:cubicBezTo>
                  <a:cubicBezTo>
                    <a:pt x="1067664" y="1108201"/>
                    <a:pt x="1061781" y="1173178"/>
                    <a:pt x="1050508" y="1236289"/>
                  </a:cubicBezTo>
                  <a:lnTo>
                    <a:pt x="1018793" y="1353699"/>
                  </a:lnTo>
                  <a:lnTo>
                    <a:pt x="5944" y="1353699"/>
                  </a:lnTo>
                  <a:lnTo>
                    <a:pt x="0" y="1196872"/>
                  </a:lnTo>
                  <a:cubicBezTo>
                    <a:pt x="0" y="776252"/>
                    <a:pt x="106556" y="380520"/>
                    <a:pt x="294147" y="35197"/>
                  </a:cubicBezTo>
                  <a:close/>
                </a:path>
              </a:pathLst>
            </a:custGeom>
            <a:solidFill>
              <a:srgbClr val="0042A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85DD1F-B95D-4CD8-AC4C-EF2EFBCCA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609600"/>
            <a:ext cx="7921627" cy="93617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E2C9C411-F928-49A8-8C81-5FFB58D9D06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1188" y="1828800"/>
            <a:ext cx="7921627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34FE00-03C5-476D-A493-C9D7031979E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147DBCB-1AC3-44BB-9FC0-416EAA08AEAC}" type="datetime1">
              <a:rPr lang="en-US"/>
              <a:t>1/19/2023</a:t>
            </a:fld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F15636-D6EA-4D09-B865-C4A825FC6A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3C4248-9FB9-4923-8E6B-5A93B39F65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3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EADE40-6806-456F-B0FC-EDC155A39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B04EC0-07E5-4F70-9CF1-B811B0D76C4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74419" y="1828800"/>
            <a:ext cx="6709569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WideOrbit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151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EADE40-6806-456F-B0FC-EDC155A39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B04EC0-07E5-4F70-9CF1-B811B0D76C4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74419" y="1828800"/>
            <a:ext cx="6709569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151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Title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ft gradient block">
            <a:extLst>
              <a:ext uri="{FF2B5EF4-FFF2-40B4-BE49-F238E27FC236}">
                <a16:creationId xmlns:a16="http://schemas.microsoft.com/office/drawing/2014/main" id="{EA8E13DA-9288-413C-B121-891F9064D55D}"/>
              </a:ext>
            </a:extLst>
          </p:cNvPr>
          <p:cNvSpPr/>
          <p:nvPr/>
        </p:nvSpPr>
        <p:spPr bwMode="ltGray">
          <a:xfrm>
            <a:off x="0" y="0"/>
            <a:ext cx="4264025" cy="6858000"/>
          </a:xfrm>
          <a:prstGeom prst="rect">
            <a:avLst/>
          </a:prstGeom>
          <a:gradFill flip="none" rotWithShape="1">
            <a:gsLst>
              <a:gs pos="5000">
                <a:schemeClr val="tx1"/>
              </a:gs>
              <a:gs pos="100000">
                <a:schemeClr val="accent5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4D62668-151B-44FA-BB32-3DEE491CB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68" t="71173" r="52470"/>
          <a:stretch/>
        </p:blipFill>
        <p:spPr>
          <a:xfrm flipH="1" flipV="1">
            <a:off x="-2" y="3352165"/>
            <a:ext cx="4264025" cy="3505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B04EC0-07E5-4F70-9CF1-B811B0D76C4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74419" y="1828800"/>
            <a:ext cx="6709569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C73FD-EFB7-4D18-B635-840F086B600D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D9512-5F9D-4597-AD8B-2DDFB6FDD188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DA135D-1DD3-48C1-A7E9-94EA9837D8E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ACEBB9-B2F5-48C9-A783-FFEB61DE77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58485C-3943-435B-A55B-C8C905A2C0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668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ings +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0778D-510C-2517-3730-69FEDB84C5B4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54000" dist="38100" algn="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6DB3D-1A4E-4C5E-85A0-6436429A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CF26C-10CD-4569-AB4B-6E7497AD2B5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74195-69EE-4584-8C14-93EA0CB4C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A0C15-0A29-4686-936F-FB87CA54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92168C-90DE-4AAA-A670-1F2685C308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85607"/>
            <a:ext cx="4876800" cy="1188720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94D853D-31EC-4C54-8779-7E55112330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3190875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/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777535F-DEA5-45EF-AFB5-5E5E558B8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7662" y="1485607"/>
            <a:ext cx="4876800" cy="1188720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473D387-E96B-4FAC-BF20-DB83CF26BB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250" y="3190875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/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72270DDF-83F8-4B0A-918D-9BE84C19A6F8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chemeClr val="tx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F1AA6D2-E43F-4C67-B8C4-FAB4728A87AA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F1DC8F2-4B73-486D-86D3-1F6084BF75CA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967CAD-A7B7-4729-94F8-4F5631B868CB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62CEA7-7662-47AD-8E46-0A51EAE1132A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4A5EDF6-892E-444B-83D4-76E340FCF929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D34C8CD-81C4-4006-978C-F47081787E0B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7233B4-E0CD-4F8B-9C49-6178C190FF1D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97BC05E-1F92-4598-83CC-73AA083F0CCA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A31C92B-62B2-40A0-80AA-8015C78131EB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17D07B-7F25-A15C-80DA-C586163C4C20}"/>
              </a:ext>
            </a:extLst>
          </p:cNvPr>
          <p:cNvSpPr txBox="1"/>
          <p:nvPr userDrawn="1"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©2023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CABDD-70F8-7BCA-6E62-CC8C720A7F0B}"/>
              </a:ext>
            </a:extLst>
          </p:cNvPr>
          <p:cNvSpPr txBox="1"/>
          <p:nvPr userDrawn="1"/>
        </p:nvSpPr>
        <p:spPr>
          <a:xfrm>
            <a:off x="610792" y="6545888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BA8B68BF-EBAE-4CD2-ACEA-521D4890134E}" type="slidenum">
              <a:rPr lang="en-US" sz="900" smtClean="0"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7191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D664-7BC5-4BE0-B247-217B8F2AD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609600"/>
            <a:ext cx="9144000" cy="93617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7546F-CFA8-43EA-81C0-353DF448A4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1188" y="1825625"/>
            <a:ext cx="5212080" cy="427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bullets off from the Home tab. 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5C60B-7304-4996-B673-BCFCB2D3A9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1908" y="1825625"/>
            <a:ext cx="5212080" cy="427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15E0A3-4B50-4B63-8B03-C4F22E2E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2EBDD7-91D7-489D-A124-E42598E9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65FEF0-5950-4516-912C-DACB52F4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909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DD1B-10F3-4C6A-AEA5-1D85D88BF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48E09-54FF-41D3-A433-E4204716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798B-CA3E-4580-A635-C49F87353ED6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0343D-C1F9-42F9-8862-4531E50D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DE5BE-7827-4087-9531-8C510560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257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3F568-47B1-4CFA-9F31-B1DCB61D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BE37-331A-4E11-85A2-19690C73DCA0}" type="datetime1">
              <a:rPr lang="en-US"/>
              <a:t>1/19/2023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A8B6E-F1B2-45DE-B42A-2D2CD2D2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F1907-2FCA-46A3-99D5-A47CAB03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623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3A23B7-0CC7-49D0-975F-81F854ADD4DC}"/>
              </a:ext>
            </a:extLst>
          </p:cNvPr>
          <p:cNvSpPr/>
          <p:nvPr/>
        </p:nvSpPr>
        <p:spPr>
          <a:xfrm>
            <a:off x="5095875" y="2073569"/>
            <a:ext cx="6488113" cy="3777662"/>
          </a:xfrm>
          <a:prstGeom prst="rect">
            <a:avLst/>
          </a:prstGeom>
          <a:solidFill>
            <a:srgbClr val="25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49969F-5A76-4B35-93A3-928602BF3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98"/>
          <a:stretch/>
        </p:blipFill>
        <p:spPr>
          <a:xfrm>
            <a:off x="3912244" y="1793973"/>
            <a:ext cx="8279756" cy="4661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A346B-CBE4-4370-A42F-F53B8EA7E2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465FB-1B5F-4AB3-8F8D-5FD56A8C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BF10-5697-4F18-96DF-712634E3F507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FBDB0-A5CC-474B-A238-8BA232E1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862C5-9A7C-4F75-BB3E-6C28C72C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D8DA34-5080-411E-BB62-D911F6F8EC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88" y="1828800"/>
            <a:ext cx="3657600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text. Turn bullets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F3DE47B-B9EE-4F87-BCA5-225E4155B2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8738" y="2167809"/>
            <a:ext cx="6442074" cy="3623666"/>
          </a:xfrm>
          <a:solidFill>
            <a:schemeClr val="accent6"/>
          </a:solidFill>
        </p:spPr>
        <p:txBody>
          <a:bodyPr tIns="1097280"/>
          <a:lstStyle>
            <a:lvl1pPr marL="0" indent="0" algn="ctr">
              <a:buNone/>
              <a:defRPr sz="2000"/>
            </a:lvl1pPr>
          </a:lstStyle>
          <a:p>
            <a: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27307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7238DE4-B0E9-4EEA-8891-545D6D4EF278}"/>
              </a:ext>
            </a:extLst>
          </p:cNvPr>
          <p:cNvGrpSpPr/>
          <p:nvPr/>
        </p:nvGrpSpPr>
        <p:grpSpPr>
          <a:xfrm>
            <a:off x="603249" y="4724401"/>
            <a:ext cx="7323139" cy="1371600"/>
            <a:chOff x="603249" y="4783857"/>
            <a:chExt cx="7323139" cy="14693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75BB40-528A-41D7-8F89-B92E4C39558A}"/>
                </a:ext>
              </a:extLst>
            </p:cNvPr>
            <p:cNvCxnSpPr/>
            <p:nvPr/>
          </p:nvCxnSpPr>
          <p:spPr>
            <a:xfrm>
              <a:off x="603249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700BEF-9329-46F8-83D4-F667634C74EF}"/>
                </a:ext>
              </a:extLst>
            </p:cNvPr>
            <p:cNvCxnSpPr/>
            <p:nvPr/>
          </p:nvCxnSpPr>
          <p:spPr>
            <a:xfrm>
              <a:off x="4264025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D9CEB5-34E1-404C-B7B4-FB587BB1FC15}"/>
                </a:ext>
              </a:extLst>
            </p:cNvPr>
            <p:cNvCxnSpPr/>
            <p:nvPr/>
          </p:nvCxnSpPr>
          <p:spPr>
            <a:xfrm>
              <a:off x="7926388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6782F23-2ADF-4892-92EE-0606409FA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ltGray">
          <a:xfrm>
            <a:off x="0" y="0"/>
            <a:ext cx="12192000" cy="3444240"/>
          </a:xfrm>
          <a:prstGeom prst="rect">
            <a:avLst/>
          </a:prstGeom>
        </p:spPr>
      </p:pic>
      <p:pic>
        <p:nvPicPr>
          <p:cNvPr id="9" name="Orbital Pattern">
            <a:extLst>
              <a:ext uri="{FF2B5EF4-FFF2-40B4-BE49-F238E27FC236}">
                <a16:creationId xmlns:a16="http://schemas.microsoft.com/office/drawing/2014/main" id="{2940B9E5-BE90-42D6-B36C-82D43101F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994" t="47508"/>
          <a:stretch/>
        </p:blipFill>
        <p:spPr bwMode="ltGray">
          <a:xfrm rot="5400000" flipV="1">
            <a:off x="1675114" y="-1675112"/>
            <a:ext cx="3047999" cy="6398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42631-91C4-44BA-9CCB-DE69F9747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3771093"/>
            <a:ext cx="10972800" cy="51062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5DC00-AFB7-4822-829A-5FC38AD5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B9D4-F5F3-47EB-B14A-EDA95D83667D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7D635-B2D3-4D89-9138-67A9161E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6B1E8-13BF-4492-9F4D-EDDC1C74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DE4963-D267-4223-A655-67128BDBC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734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7FC379F-7C1C-4F9D-A29F-1D7053CAC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4303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54133A8-6B30-4EA8-A667-4D1F173F2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5871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</p:spTree>
    <p:extLst>
      <p:ext uri="{BB962C8B-B14F-4D97-AF65-F5344CB8AC3E}">
        <p14:creationId xmlns:p14="http://schemas.microsoft.com/office/powerpoint/2010/main" val="3392766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7C457915-1788-433B-B526-979F27CCBD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0" y="0"/>
            <a:ext cx="12192000" cy="3444240"/>
          </a:xfrm>
          <a:solidFill>
            <a:schemeClr val="accent6"/>
          </a:solidFill>
        </p:spPr>
        <p:txBody>
          <a:bodyPr tIns="822960"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r>
              <a:t>Select this placeholder to paste from library </a:t>
            </a:r>
            <a:br>
              <a:rPr/>
            </a:br>
            <a:r>
              <a:t>or click icon to insert from files.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238DE4-B0E9-4EEA-8891-545D6D4EF278}"/>
              </a:ext>
            </a:extLst>
          </p:cNvPr>
          <p:cNvGrpSpPr/>
          <p:nvPr/>
        </p:nvGrpSpPr>
        <p:grpSpPr>
          <a:xfrm>
            <a:off x="603249" y="4724401"/>
            <a:ext cx="7323139" cy="1371600"/>
            <a:chOff x="603249" y="4783857"/>
            <a:chExt cx="7323139" cy="14693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75BB40-528A-41D7-8F89-B92E4C39558A}"/>
                </a:ext>
              </a:extLst>
            </p:cNvPr>
            <p:cNvCxnSpPr/>
            <p:nvPr/>
          </p:nvCxnSpPr>
          <p:spPr>
            <a:xfrm>
              <a:off x="603249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700BEF-9329-46F8-83D4-F667634C74EF}"/>
                </a:ext>
              </a:extLst>
            </p:cNvPr>
            <p:cNvCxnSpPr/>
            <p:nvPr/>
          </p:nvCxnSpPr>
          <p:spPr>
            <a:xfrm>
              <a:off x="4264025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D9CEB5-34E1-404C-B7B4-FB587BB1FC15}"/>
                </a:ext>
              </a:extLst>
            </p:cNvPr>
            <p:cNvCxnSpPr/>
            <p:nvPr/>
          </p:nvCxnSpPr>
          <p:spPr>
            <a:xfrm>
              <a:off x="7926388" y="4783857"/>
              <a:ext cx="0" cy="14693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F42631-91C4-44BA-9CCB-DE69F9747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3771093"/>
            <a:ext cx="10972800" cy="51062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5DC00-AFB7-4822-829A-5FC38AD5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5C25-B22A-4443-943A-F3961998B59D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7D635-B2D3-4D89-9138-67A9161E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6B1E8-13BF-4492-9F4D-EDDC1C74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DE4963-D267-4223-A655-67128BDBC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734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7FC379F-7C1C-4F9D-A29F-1D7053CAC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4303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54133A8-6B30-4EA8-A667-4D1F173F2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5871" y="4724400"/>
            <a:ext cx="3272423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</a:t>
            </a:r>
          </a:p>
        </p:txBody>
      </p:sp>
    </p:spTree>
    <p:extLst>
      <p:ext uri="{BB962C8B-B14F-4D97-AF65-F5344CB8AC3E}">
        <p14:creationId xmlns:p14="http://schemas.microsoft.com/office/powerpoint/2010/main" val="2729131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8F1DB63-B6E7-4383-B6AE-4EF6356C67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8122920" y="0"/>
            <a:ext cx="4069080" cy="6858000"/>
          </a:xfrm>
          <a:solidFill>
            <a:schemeClr val="accent6"/>
          </a:solidFill>
        </p:spPr>
        <p:txBody>
          <a:bodyPr tIns="1097280"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r>
              <a:t>Select this placeholder </a:t>
            </a:r>
            <a:br>
              <a:rPr/>
            </a:br>
            <a:r>
              <a:t>to paste from library</a:t>
            </a:r>
            <a:br>
              <a:rPr/>
            </a:br>
            <a:r>
              <a:t>or click icon to insert from 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5DD1F-B95D-4CD8-AC4C-EF2EFBCCA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609600"/>
            <a:ext cx="6900543" cy="93617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DEF6D5D-7A65-4E96-B325-04C90483B25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1190" y="1828800"/>
            <a:ext cx="6900542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FE1B3D-C2EF-4122-BD6C-5EA6EF7414B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C7A384-DB91-4153-9552-E7208E2538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D13E75-950B-49EA-AC2E-19C2FB31439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23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Title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ft gradient block">
            <a:extLst>
              <a:ext uri="{FF2B5EF4-FFF2-40B4-BE49-F238E27FC236}">
                <a16:creationId xmlns:a16="http://schemas.microsoft.com/office/drawing/2014/main" id="{EA8E13DA-9288-413C-B121-891F9064D55D}"/>
              </a:ext>
            </a:extLst>
          </p:cNvPr>
          <p:cNvSpPr/>
          <p:nvPr/>
        </p:nvSpPr>
        <p:spPr bwMode="ltGray">
          <a:xfrm>
            <a:off x="0" y="0"/>
            <a:ext cx="4264025" cy="6858000"/>
          </a:xfrm>
          <a:prstGeom prst="rect">
            <a:avLst/>
          </a:prstGeom>
          <a:gradFill flip="none" rotWithShape="1">
            <a:gsLst>
              <a:gs pos="5000">
                <a:schemeClr val="tx1"/>
              </a:gs>
              <a:gs pos="100000">
                <a:schemeClr val="accent5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4D62668-151B-44FA-BB32-3DEE491CB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68" t="71173" r="52470"/>
          <a:stretch/>
        </p:blipFill>
        <p:spPr>
          <a:xfrm flipH="1" flipV="1">
            <a:off x="-2" y="3352165"/>
            <a:ext cx="4264025" cy="3505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B04EC0-07E5-4F70-9CF1-B811B0D76C4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74419" y="1828800"/>
            <a:ext cx="6709569" cy="42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 points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C73FD-EFB7-4D18-B635-840F086B600D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sz="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WideOrbit LLC.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D9512-5F9D-4597-AD8B-2DDFB6FDD188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DA135D-1DD3-48C1-A7E9-94EA9837D8E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ACEBB9-B2F5-48C9-A783-FFEB61DE77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58485C-3943-435B-A55B-C8C905A2C0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6681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Fram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BC8A19-F237-4ED5-8681-7BF6E8033E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0"/>
            <a:ext cx="12192000" cy="6858000"/>
          </a:xfrm>
          <a:solidFill>
            <a:schemeClr val="accent5"/>
          </a:solidFill>
        </p:spPr>
        <p:txBody>
          <a:bodyPr tIns="2103120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Select this placeholder to paste from library</a:t>
            </a:r>
            <a:br>
              <a:rPr/>
            </a:br>
            <a:r>
              <a:t>or click icon to insert from files </a:t>
            </a:r>
          </a:p>
          <a:p>
            <a:r>
              <a:t>Arrange &gt;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0DB57-E39C-4E27-8787-780CF7987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t>Add slide title and reposition as needed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281EE-3BB9-41E1-9052-FDA1015F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CA78-914F-491E-80FD-C03E85ABC88F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1E167-F4C5-4967-9F10-B6D25AE7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635E9-38AB-4037-96EA-D6DA634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215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s +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FEE818-477B-4CCC-AE39-303FD1583750}"/>
              </a:ext>
            </a:extLst>
          </p:cNvPr>
          <p:cNvSpPr/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92168C-90DE-4AAA-A670-1F2685C308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634343"/>
            <a:ext cx="4876800" cy="894058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94D853D-31EC-4C54-8779-7E55112330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3862649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/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E8579F-351B-4A24-9B6D-382327448E3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36520" y="1743472"/>
            <a:ext cx="822960" cy="822960"/>
          </a:xfrm>
        </p:spPr>
        <p:txBody>
          <a:bodyPr tIns="45720"/>
          <a:lstStyle>
            <a:lvl1pPr marL="0" indent="0" algn="ctr">
              <a:buNone/>
              <a:defRPr sz="1100"/>
            </a:lvl1pPr>
          </a:lstStyle>
          <a:p>
            <a:r>
              <a:t>Paste icon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777535F-DEA5-45EF-AFB5-5E5E558B8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7662" y="2634343"/>
            <a:ext cx="4876800" cy="894058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473D387-E96B-4FAC-BF20-DB83CF26BB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250" y="3862649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8E800168-6A70-4AC9-89D2-1ABBB51586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24582" y="1743472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87B7F-36E3-4A8D-B12B-C92D2FED12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CC936-AECE-46B3-A601-0B19A0ED0C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9561B-5740-41E4-9B10-C54926BED07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grpSp>
        <p:nvGrpSpPr>
          <p:cNvPr id="15" name="logo">
            <a:extLst>
              <a:ext uri="{FF2B5EF4-FFF2-40B4-BE49-F238E27FC236}">
                <a16:creationId xmlns:a16="http://schemas.microsoft.com/office/drawing/2014/main" id="{988A2AA4-4981-4B04-8C54-7DA5D5A65911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209FC11-0ED0-4124-B776-09C0B071872B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3A6884B-8B10-45BE-A1DC-380D43D845DF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97967DD-C3AC-441A-A5BB-3622A3C6960F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8161FA1-F526-49F9-BB37-0BCA0F8B9E6A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1BB699-62A8-4C52-BBA2-676F78D11470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solidFill>
              <a:srgbClr val="005CB4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EA9174-AD5C-46E9-856E-733DCA38469B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0CFC3E5-878B-46C4-BAF4-484CAB20F88A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85A5EED-0163-467F-83A1-B351D02AB3CD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76D4FE-D515-4CEA-B4FB-935BFE2F5E35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8043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49DA3-FDF8-4DA8-9B40-5AADADEEB369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3EF3DAB-5F4C-4E05-8B35-C2AAEA10D1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66253" y="3426960"/>
            <a:ext cx="2560320" cy="142943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 algn="ctr">
              <a:spcBef>
                <a:spcPts val="0"/>
              </a:spcBef>
              <a:buNone/>
              <a:defRPr sz="2400"/>
            </a:lvl2pPr>
            <a:lvl3pPr marL="0" indent="0" algn="ctr">
              <a:spcBef>
                <a:spcPts val="0"/>
              </a:spcBef>
              <a:buNone/>
              <a:defRPr sz="2400"/>
            </a:lvl3pPr>
            <a:lvl4pPr marL="0" indent="0" algn="ctr">
              <a:spcBef>
                <a:spcPts val="0"/>
              </a:spcBef>
              <a:buNone/>
              <a:defRPr sz="2400"/>
            </a:lvl4pPr>
            <a:lvl5pPr marL="0" indent="0" algn="ctr">
              <a:spcBef>
                <a:spcPts val="0"/>
              </a:spcBef>
              <a:buNone/>
              <a:defRPr sz="2400"/>
            </a:lvl5pPr>
            <a:lvl6pPr marL="0" indent="0" algn="ctr">
              <a:spcBef>
                <a:spcPts val="0"/>
              </a:spcBef>
              <a:buNone/>
              <a:defRPr sz="2400"/>
            </a:lvl6pPr>
            <a:lvl7pPr marL="0" indent="0" algn="ctr">
              <a:spcBef>
                <a:spcPts val="0"/>
              </a:spcBef>
              <a:buNone/>
              <a:defRPr sz="2400"/>
            </a:lvl7pPr>
            <a:lvl8pPr marL="0" indent="0" algn="ctr">
              <a:spcBef>
                <a:spcPts val="0"/>
              </a:spcBef>
              <a:buNone/>
              <a:defRPr sz="2400"/>
            </a:lvl8pPr>
            <a:lvl9pPr marL="0" indent="0" algn="ctr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Brief statement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851C69-F0A7-4B57-ABC2-B0721FB3DB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5840" y="3426960"/>
            <a:ext cx="2560320" cy="142943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 algn="ctr">
              <a:spcBef>
                <a:spcPts val="0"/>
              </a:spcBef>
              <a:buNone/>
              <a:defRPr sz="2400"/>
            </a:lvl2pPr>
            <a:lvl3pPr marL="0" indent="0" algn="ctr">
              <a:spcBef>
                <a:spcPts val="0"/>
              </a:spcBef>
              <a:buNone/>
              <a:defRPr sz="2400"/>
            </a:lvl3pPr>
            <a:lvl4pPr marL="0" indent="0" algn="ctr">
              <a:spcBef>
                <a:spcPts val="0"/>
              </a:spcBef>
              <a:buNone/>
              <a:defRPr sz="2400"/>
            </a:lvl4pPr>
            <a:lvl5pPr marL="0" indent="0" algn="ctr">
              <a:spcBef>
                <a:spcPts val="0"/>
              </a:spcBef>
              <a:buNone/>
              <a:defRPr sz="2400"/>
            </a:lvl5pPr>
            <a:lvl6pPr marL="0" indent="0" algn="ctr">
              <a:spcBef>
                <a:spcPts val="0"/>
              </a:spcBef>
              <a:buNone/>
              <a:defRPr sz="2400"/>
            </a:lvl6pPr>
            <a:lvl7pPr marL="0" indent="0" algn="ctr">
              <a:spcBef>
                <a:spcPts val="0"/>
              </a:spcBef>
              <a:buNone/>
              <a:defRPr sz="2400"/>
            </a:lvl7pPr>
            <a:lvl8pPr marL="0" indent="0" algn="ctr">
              <a:spcBef>
                <a:spcPts val="0"/>
              </a:spcBef>
              <a:buNone/>
              <a:defRPr sz="2400"/>
            </a:lvl8pPr>
            <a:lvl9pPr marL="0" indent="0" algn="ctr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Brief statement text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C677071-7115-4DB9-9A78-3E439FB489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5427" y="3426960"/>
            <a:ext cx="2560320" cy="142943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 algn="ctr">
              <a:spcBef>
                <a:spcPts val="0"/>
              </a:spcBef>
              <a:buNone/>
              <a:defRPr sz="2400"/>
            </a:lvl2pPr>
            <a:lvl3pPr marL="0" indent="0" algn="ctr">
              <a:spcBef>
                <a:spcPts val="0"/>
              </a:spcBef>
              <a:buNone/>
              <a:defRPr sz="2400"/>
            </a:lvl3pPr>
            <a:lvl4pPr marL="0" indent="0" algn="ctr">
              <a:spcBef>
                <a:spcPts val="0"/>
              </a:spcBef>
              <a:buNone/>
              <a:defRPr sz="2400"/>
            </a:lvl4pPr>
            <a:lvl5pPr marL="0" indent="0" algn="ctr">
              <a:spcBef>
                <a:spcPts val="0"/>
              </a:spcBef>
              <a:buNone/>
              <a:defRPr sz="2400"/>
            </a:lvl5pPr>
            <a:lvl6pPr marL="0" indent="0" algn="ctr">
              <a:spcBef>
                <a:spcPts val="0"/>
              </a:spcBef>
              <a:buNone/>
              <a:defRPr sz="2400"/>
            </a:lvl6pPr>
            <a:lvl7pPr marL="0" indent="0" algn="ctr">
              <a:spcBef>
                <a:spcPts val="0"/>
              </a:spcBef>
              <a:buNone/>
              <a:defRPr sz="2400"/>
            </a:lvl7pPr>
            <a:lvl8pPr marL="0" indent="0" algn="ctr">
              <a:spcBef>
                <a:spcPts val="0"/>
              </a:spcBef>
              <a:buNone/>
              <a:defRPr sz="2400"/>
            </a:lvl8pPr>
            <a:lvl9pPr marL="0" indent="0" algn="ctr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Brief statement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84520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34933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49435F3-EE3C-47B7-ABAF-155B5D079D4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34107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247500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8B5-B921-43C5-90B5-DA000E2590D2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66250" y="2982686"/>
            <a:ext cx="25603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6251" y="3572039"/>
            <a:ext cx="25603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5840" y="2982686"/>
            <a:ext cx="25603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65429" y="2994705"/>
            <a:ext cx="25603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40" y="3572039"/>
            <a:ext cx="25603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64370" y="3584058"/>
            <a:ext cx="25603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4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84520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34933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459963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+ Long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8B5-B921-43C5-90B5-DA000E2590D2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49940" y="2982685"/>
            <a:ext cx="2792940" cy="64922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49941" y="3828288"/>
            <a:ext cx="2792940" cy="2267712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9530" y="2982685"/>
            <a:ext cx="2792940" cy="64922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9119" y="2982685"/>
            <a:ext cx="2792940" cy="64922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9530" y="3828288"/>
            <a:ext cx="2792940" cy="2267712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48060" y="3828288"/>
            <a:ext cx="2792940" cy="2267712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4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84520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34933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3361108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E9DF-F30D-4E6A-A77A-1D2190B5114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8428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8429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653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5229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00452" y="2982686"/>
            <a:ext cx="2103120" cy="39551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23653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64170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9D697E5-75AD-4387-8EC6-ACE5B0D0CF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3628" y="3572039"/>
            <a:ext cx="2103120" cy="252396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97371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57913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18454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8839078-B04C-4C24-9BB4-F5C54E948E7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336829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6453173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+ Long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B61-C24E-4C63-92AE-BF5CD0E93322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84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8DA6160-423A-48B5-9F9D-DC05BF23ED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484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1388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0292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19197" y="2982686"/>
            <a:ext cx="256032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47E7388-71A3-44B0-8BCF-E17FE33B25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81388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304EDC-1563-496D-AC3A-586AE53AFE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50292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9D697E5-75AD-4387-8EC6-ACE5B0D0CF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19197" y="3823935"/>
            <a:ext cx="2560320" cy="2272065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800"/>
            </a:lvl1pPr>
            <a:lvl2pPr marL="0" indent="0" algn="ctr">
              <a:spcBef>
                <a:spcPts val="1200"/>
              </a:spcBef>
              <a:buNone/>
              <a:defRPr sz="1800"/>
            </a:lvl2pPr>
            <a:lvl3pPr marL="0" indent="0" algn="ctr">
              <a:spcBef>
                <a:spcPts val="1200"/>
              </a:spcBef>
              <a:buNone/>
              <a:defRPr sz="1800"/>
            </a:lvl3pPr>
            <a:lvl4pPr marL="0" indent="0" algn="ctr">
              <a:spcBef>
                <a:spcPts val="1200"/>
              </a:spcBef>
              <a:buNone/>
              <a:defRPr sz="1800"/>
            </a:lvl4pPr>
            <a:lvl5pPr marL="0" indent="0" algn="ctr">
              <a:spcBef>
                <a:spcPts val="1200"/>
              </a:spcBef>
              <a:buNone/>
              <a:defRPr sz="1800"/>
            </a:lvl5pPr>
            <a:lvl6pPr marL="0" indent="0" algn="ctr">
              <a:spcBef>
                <a:spcPts val="1200"/>
              </a:spcBef>
              <a:buNone/>
              <a:defRPr sz="1800"/>
            </a:lvl6pPr>
            <a:lvl7pPr marL="0" indent="0" algn="ctr">
              <a:spcBef>
                <a:spcPts val="1200"/>
              </a:spcBef>
              <a:buNone/>
              <a:defRPr sz="1800"/>
            </a:lvl7pPr>
            <a:lvl8pPr marL="0" indent="0" algn="ctr">
              <a:spcBef>
                <a:spcPts val="1200"/>
              </a:spcBef>
              <a:buNone/>
              <a:defRPr sz="1800"/>
            </a:lvl8pPr>
            <a:lvl9pPr marL="0" indent="0" algn="ctr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18972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60228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81164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F8D14595-A3F9-44F3-A6B1-F9707F3F504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677716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267196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cons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95EB3-E4A2-4D8B-A089-44578976E16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118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5146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174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2027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465DEBF-9D10-41E6-BFFD-E16FFAC225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72308" y="2982686"/>
            <a:ext cx="2011680" cy="39319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CDDC8F2-24D9-47E7-8DFA-67172F8323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188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B4F7618-D7AC-4DB8-9DD7-A10D975FEE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51467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1C18C4F-2C7B-4820-B9F5-9F9AAA2A8DC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0160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398DD4A-EFBE-455F-BD57-88B2195583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027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3F34222-E78C-4762-8ADE-9D0D9EF252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72308" y="3572256"/>
            <a:ext cx="2011680" cy="252374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4EBB27A-8AC7-4E1E-87E8-EFB99698C8D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26388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86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4582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0554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086087C-79DC-47D4-BCA9-41EC0D08D87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166669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12489322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cons + Long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95C-2591-4B02-9141-598233B71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55FF-AAB6-4280-8B54-0455FEF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95EB3-E4A2-4D8B-A089-44578976E16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48404-E97C-42A1-9DFA-67C6F573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7F1B-7CDC-4C77-9283-E8577FA6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B7C7D-E274-4BC8-A228-F8802D955D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118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AB22B4-F044-4B65-8DE2-2B6E7DAB7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5146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D7A7BF-8908-4552-AA6F-F52AE95152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174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D649DE3-487D-4FBF-953F-6719A45F3D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2027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465DEBF-9D10-41E6-BFFD-E16FFAC225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72308" y="2982686"/>
            <a:ext cx="2011680" cy="65314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 b="1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2000" b="1"/>
            </a:lvl5pPr>
            <a:lvl6pPr marL="0" indent="0" algn="ctr">
              <a:spcBef>
                <a:spcPts val="0"/>
              </a:spcBef>
              <a:buNone/>
              <a:defRPr sz="2000" b="1"/>
            </a:lvl6pPr>
            <a:lvl7pPr marL="0" indent="0" algn="ctr">
              <a:spcBef>
                <a:spcPts val="0"/>
              </a:spcBef>
              <a:buNone/>
              <a:defRPr sz="2000" b="1"/>
            </a:lvl7pPr>
            <a:lvl8pPr marL="0" indent="0" algn="ctr">
              <a:spcBef>
                <a:spcPts val="0"/>
              </a:spcBef>
              <a:buNone/>
              <a:defRPr sz="2000" b="1"/>
            </a:lvl8pPr>
            <a:lvl9pPr marL="0" indent="0" algn="ctr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Heading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CDDC8F2-24D9-47E7-8DFA-67172F8323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188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B4F7618-D7AC-4DB8-9DD7-A10D975FEE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51467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1C18C4F-2C7B-4820-B9F5-9F9AAA2A8DC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0160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398DD4A-EFBE-455F-BD57-88B2195583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027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3F34222-E78C-4762-8ADE-9D0D9EF252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72308" y="3826329"/>
            <a:ext cx="2011680" cy="2269671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1600"/>
            </a:lvl1pPr>
            <a:lvl2pPr marL="0" indent="0" algn="ctr">
              <a:spcBef>
                <a:spcPts val="1200"/>
              </a:spcBef>
              <a:buNone/>
              <a:defRPr sz="1600"/>
            </a:lvl2pPr>
            <a:lvl3pPr marL="0" indent="0" algn="ctr">
              <a:spcBef>
                <a:spcPts val="1200"/>
              </a:spcBef>
              <a:buNone/>
              <a:defRPr sz="1600"/>
            </a:lvl3pPr>
            <a:lvl4pPr marL="0" indent="0" algn="ctr">
              <a:spcBef>
                <a:spcPts val="1200"/>
              </a:spcBef>
              <a:buNone/>
              <a:defRPr sz="1600"/>
            </a:lvl4pPr>
            <a:lvl5pPr marL="0" indent="0" algn="ctr">
              <a:spcBef>
                <a:spcPts val="1200"/>
              </a:spcBef>
              <a:buNone/>
              <a:defRPr sz="1600"/>
            </a:lvl5pPr>
            <a:lvl6pPr marL="0" indent="0" algn="ctr">
              <a:spcBef>
                <a:spcPts val="1200"/>
              </a:spcBef>
              <a:buNone/>
              <a:defRPr sz="1600"/>
            </a:lvl6pPr>
            <a:lvl7pPr marL="0" indent="0" algn="ctr">
              <a:spcBef>
                <a:spcPts val="1200"/>
              </a:spcBef>
              <a:buNone/>
              <a:defRPr sz="1600"/>
            </a:lvl7pPr>
            <a:lvl8pPr marL="0" indent="0" algn="ctr">
              <a:spcBef>
                <a:spcPts val="1200"/>
              </a:spcBef>
              <a:buNone/>
              <a:defRPr sz="1600"/>
            </a:lvl8pPr>
            <a:lvl9pPr marL="0" indent="0" algn="ctr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t>Brief descriptive statement(s)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4EBB27A-8AC7-4E1E-87E8-EFB99698C8D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26388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5379D6-1DDF-43B1-862D-9969A006B8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8610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BE72E25-B6D7-4600-B730-7D2ECCFDE6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4582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98A809-2557-4F4E-968B-BDD6728A4F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05547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086087C-79DC-47D4-BCA9-41EC0D08D87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166669" y="203348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</p:spTree>
    <p:extLst>
      <p:ext uri="{BB962C8B-B14F-4D97-AF65-F5344CB8AC3E}">
        <p14:creationId xmlns:p14="http://schemas.microsoft.com/office/powerpoint/2010/main" val="29143758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46781852-C37B-4D67-A93D-CA53516659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908727" y="126827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2C34D145-315C-46CD-A742-3F2B2BE8AF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14908" y="126827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F5CDE3E-E105-4FE7-9893-CC58C0B965A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14908" y="3923885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E97A7E0-BB70-41F6-9AB7-8E18FAB1841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908727" y="3923885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05EBC37-D2C4-44D8-9401-363277CDF0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-1" y="0"/>
            <a:ext cx="6095999" cy="6858000"/>
          </a:xfrm>
          <a:solidFill>
            <a:schemeClr val="accent6"/>
          </a:solidFill>
        </p:spPr>
        <p:txBody>
          <a:bodyPr tIns="1097280"/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r>
              <a:t>Select this placeholder </a:t>
            </a:r>
            <a:br>
              <a:rPr/>
            </a:br>
            <a:r>
              <a:t>to paste from library</a:t>
            </a:r>
            <a:br>
              <a:rPr/>
            </a:br>
            <a:r>
              <a:t>or click icon to insert from files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C4C103-2032-4511-8D62-6995F074F37B}"/>
              </a:ext>
            </a:extLst>
          </p:cNvPr>
          <p:cNvCxnSpPr>
            <a:cxnSpLocks/>
          </p:cNvCxnSpPr>
          <p:nvPr/>
        </p:nvCxnSpPr>
        <p:spPr>
          <a:xfrm>
            <a:off x="9120188" y="603250"/>
            <a:ext cx="0" cy="564991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B5E233-1B92-47DD-AF47-D229CA25F872}"/>
              </a:ext>
            </a:extLst>
          </p:cNvPr>
          <p:cNvCxnSpPr>
            <a:cxnSpLocks/>
          </p:cNvCxnSpPr>
          <p:nvPr/>
        </p:nvCxnSpPr>
        <p:spPr>
          <a:xfrm flipH="1">
            <a:off x="6800850" y="3428207"/>
            <a:ext cx="478631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0B7134B-218B-47F8-9A40-85B5388F93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8790" y="226228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20E8929-41C7-420B-9871-95EE85191C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52608" y="226228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0A11341-F4ED-4903-97F0-F9163BB68D2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58790" y="492293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7C3AFE41-5A3B-46FF-9BB1-3533B98BBF2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52608" y="4922937"/>
            <a:ext cx="1935198" cy="82381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/>
            </a:lvl4pPr>
            <a:lvl5pPr marL="0" indent="0" algn="ctr">
              <a:spcBef>
                <a:spcPts val="0"/>
              </a:spcBef>
              <a:buNone/>
              <a:defRPr sz="2000"/>
            </a:lvl5pPr>
            <a:lvl6pPr marL="0" indent="0" algn="ctr">
              <a:spcBef>
                <a:spcPts val="0"/>
              </a:spcBef>
              <a:buNone/>
              <a:defRPr sz="2000"/>
            </a:lvl6pPr>
            <a:lvl7pPr marL="0" indent="0" algn="ctr">
              <a:spcBef>
                <a:spcPts val="0"/>
              </a:spcBef>
              <a:buNone/>
              <a:defRPr sz="2000"/>
            </a:lvl7pPr>
            <a:lvl8pPr marL="0" indent="0" algn="ctr">
              <a:spcBef>
                <a:spcPts val="0"/>
              </a:spcBef>
              <a:buNone/>
              <a:defRPr sz="2000"/>
            </a:lvl8pPr>
            <a:lvl9pPr marL="0" indent="0" algn="ctr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Label text or caption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3A3210-EA15-4265-833B-C5C595C74FF6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3EB6A-E7FA-41DD-990B-3CACA56191E9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4760B-9963-4D78-B3F4-50E47E538F93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00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ings +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FEE818-477B-4CCC-AE39-303FD1583750}"/>
              </a:ext>
            </a:extLst>
          </p:cNvPr>
          <p:cNvSpPr/>
          <p:nvPr/>
        </p:nvSpPr>
        <p:spPr bwMode="ltGray"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6DB3D-1A4E-4C5E-85A0-6436429A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CF26C-10CD-4569-AB4B-6E7497AD2B5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74195-69EE-4584-8C14-93EA0CB4C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A0C15-0A29-4686-936F-FB87CA54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92168C-90DE-4AAA-A670-1F2685C308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85607"/>
            <a:ext cx="4876800" cy="1188720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94D853D-31EC-4C54-8779-7E55112330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3190875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/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777535F-DEA5-45EF-AFB5-5E5E558B8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7662" y="1485607"/>
            <a:ext cx="4876800" cy="1188720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0" indent="0" algn="ctr">
              <a:spcBef>
                <a:spcPts val="0"/>
              </a:spcBef>
              <a:buNone/>
              <a:defRPr sz="2800" b="1"/>
            </a:lvl2pPr>
            <a:lvl3pPr marL="0" indent="0" algn="ctr">
              <a:spcBef>
                <a:spcPts val="0"/>
              </a:spcBef>
              <a:buNone/>
              <a:defRPr sz="2800" b="1"/>
            </a:lvl3pPr>
            <a:lvl4pPr marL="0" indent="0" algn="ctr">
              <a:spcBef>
                <a:spcPts val="0"/>
              </a:spcBef>
              <a:buNone/>
              <a:defRPr sz="2800" b="1"/>
            </a:lvl4pPr>
            <a:lvl5pPr marL="0" indent="0" algn="ctr">
              <a:spcBef>
                <a:spcPts val="0"/>
              </a:spcBef>
              <a:buNone/>
              <a:defRPr sz="2800" b="1"/>
            </a:lvl5pPr>
            <a:lvl6pPr marL="0" indent="0" algn="ctr">
              <a:spcBef>
                <a:spcPts val="0"/>
              </a:spcBef>
              <a:buNone/>
              <a:defRPr sz="2800" b="1"/>
            </a:lvl6pPr>
            <a:lvl7pPr marL="0" indent="0" algn="ctr">
              <a:spcBef>
                <a:spcPts val="0"/>
              </a:spcBef>
              <a:buNone/>
              <a:defRPr sz="2800" b="1"/>
            </a:lvl7pPr>
            <a:lvl8pPr marL="0" indent="0" algn="ctr">
              <a:spcBef>
                <a:spcPts val="0"/>
              </a:spcBef>
              <a:buNone/>
              <a:defRPr sz="2800" b="1"/>
            </a:lvl8pPr>
            <a:lvl9pPr marL="0" indent="0" algn="ctr">
              <a:spcBef>
                <a:spcPts val="0"/>
              </a:spcBef>
              <a:buNone/>
              <a:defRPr sz="2800" b="1"/>
            </a:lvl9pPr>
          </a:lstStyle>
          <a:p>
            <a:pPr lvl="0"/>
            <a:r>
              <a:t>Add Heading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473D387-E96B-4FAC-BF20-DB83CF26BB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250" y="3190875"/>
            <a:ext cx="4875212" cy="1828800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 sz="2000"/>
            </a:lvl1pPr>
            <a:lvl2pPr marL="0" indent="0" algn="ctr">
              <a:spcBef>
                <a:spcPts val="1800"/>
              </a:spcBef>
              <a:buNone/>
              <a:defRPr sz="2000"/>
            </a:lvl2pPr>
            <a:lvl3pPr marL="0" indent="0" algn="ctr">
              <a:spcBef>
                <a:spcPts val="1800"/>
              </a:spcBef>
              <a:buNone/>
              <a:defRPr sz="2000"/>
            </a:lvl3pPr>
            <a:lvl4pPr marL="0" indent="0" algn="ctr">
              <a:spcBef>
                <a:spcPts val="1800"/>
              </a:spcBef>
              <a:buNone/>
              <a:defRPr sz="2000"/>
            </a:lvl4pPr>
            <a:lvl5pPr marL="0" indent="0" algn="ctr">
              <a:spcBef>
                <a:spcPts val="1800"/>
              </a:spcBef>
              <a:buNone/>
              <a:defRPr sz="2000"/>
            </a:lvl5pPr>
            <a:lvl6pPr marL="0" indent="0" algn="ctr">
              <a:spcBef>
                <a:spcPts val="1800"/>
              </a:spcBef>
              <a:buNone/>
              <a:defRPr sz="2000"/>
            </a:lvl6pPr>
            <a:lvl7pPr marL="0" indent="0" algn="ctr">
              <a:spcBef>
                <a:spcPts val="1800"/>
              </a:spcBef>
              <a:buNone/>
              <a:defRPr sz="2000"/>
            </a:lvl7pPr>
            <a:lvl8pPr marL="0" indent="0" algn="ctr">
              <a:spcBef>
                <a:spcPts val="1800"/>
              </a:spcBef>
              <a:buNone/>
              <a:defRPr sz="2000"/>
            </a:lvl8pPr>
            <a:lvl9pPr marL="0" indent="0" algn="ctr">
              <a:spcBef>
                <a:spcPts val="1800"/>
              </a:spcBef>
              <a:buNone/>
              <a:defRPr sz="2000"/>
            </a:lvl9pPr>
          </a:lstStyle>
          <a:p>
            <a:pPr lvl="0"/>
            <a:r>
              <a:t>Add brief, descriptive statement</a:t>
            </a:r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72270DDF-83F8-4B0A-918D-9BE84C19A6F8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chemeClr val="tx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F1AA6D2-E43F-4C67-B8C4-FAB4728A87AA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F1DC8F2-4B73-486D-86D3-1F6084BF75CA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967CAD-A7B7-4729-94F8-4F5631B868CB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62CEA7-7662-47AD-8E46-0A51EAE1132A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4A5EDF6-892E-444B-83D4-76E340FCF929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D34C8CD-81C4-4006-978C-F47081787E0B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7233B4-E0CD-4F8B-9C49-6178C190FF1D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97BC05E-1F92-4598-83CC-73AA083F0CCA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A31C92B-62B2-40A0-80AA-8015C78131EB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191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Right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C6CB2F-40DF-4E4D-9026-887EE2F30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8267293-6852-4F09-B04D-05E1DA77EE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12619" y="415480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4C81E1F-4855-4FB5-845D-F63EAB725F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4154804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4B26F57-3AC2-4855-9CD9-60159B9841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12619" y="2991802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25BE6B5-D747-42C7-8815-74AAD870E1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2991802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DCEB3A9-AE20-40DB-9CD8-D8EFD7875B6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12619" y="1828800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87C8A67-FA57-4F77-923C-461F5C960C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0" y="1828800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</p:spTree>
    <p:extLst>
      <p:ext uri="{BB962C8B-B14F-4D97-AF65-F5344CB8AC3E}">
        <p14:creationId xmlns:p14="http://schemas.microsoft.com/office/powerpoint/2010/main" val="25346589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Right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FCCFE2D-D14F-4009-8419-00364E843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69FFCE79-194A-4AB2-AADB-A5033837F62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12619" y="4600051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D0449FA-9BA9-4EB5-ADBD-CF7AC6F5C3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600051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8267293-6852-4F09-B04D-05E1DA77EE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12619" y="3437049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4C81E1F-4855-4FB5-845D-F63EAB725F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3437049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4B26F57-3AC2-4855-9CD9-60159B9841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12619" y="2274047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25BE6B5-D747-42C7-8815-74AAD870E1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2274047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DCEB3A9-AE20-40DB-9CD8-D8EFD7875B6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12619" y="1111045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87C8A67-FA57-4F77-923C-461F5C960C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0" y="1111045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</p:spTree>
    <p:extLst>
      <p:ext uri="{BB962C8B-B14F-4D97-AF65-F5344CB8AC3E}">
        <p14:creationId xmlns:p14="http://schemas.microsoft.com/office/powerpoint/2010/main" val="5781434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Right 5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2407B-AA9C-4A4C-9706-A03463A208BF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gradFill>
            <a:gsLst>
              <a:gs pos="3000">
                <a:schemeClr val="tx2"/>
              </a:gs>
              <a:gs pos="100000">
                <a:schemeClr val="accent1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9177622C-B100-4CDE-BBD3-C5D7056CE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62" t="71173" r="52490"/>
          <a:stretch/>
        </p:blipFill>
        <p:spPr>
          <a:xfrm flipH="1" flipV="1">
            <a:off x="2382" y="3352164"/>
            <a:ext cx="4262438" cy="3505835"/>
          </a:xfrm>
          <a:prstGeom prst="rect">
            <a:avLst/>
          </a:prstGeom>
        </p:spPr>
      </p:pic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81DAE846-6A42-40E9-B6E2-34C294458D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9A46-ECCC-47C3-8FD1-1CE90C20BC38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2861-EEB2-4FA4-9714-4E56847867C4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B5BF72B-8798-46F7-8741-0D5682EAE6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7403F-6658-4752-8AF0-714A64881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C03424-1CE0-48B5-8D02-DBBBD6CBC8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ED17D225-27F3-4956-AA8D-2236DEEAD4C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12619" y="5261608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B415785-22C7-4FD6-9BEF-23EC4A31D45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0" y="5261608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69FFCE79-194A-4AB2-AADB-A5033837F62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12619" y="4098606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D0449FA-9BA9-4EB5-ADBD-CF7AC6F5C3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098606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8267293-6852-4F09-B04D-05E1DA77EE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12619" y="293560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4C81E1F-4855-4FB5-845D-F63EAB725F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2935604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4B26F57-3AC2-4855-9CD9-60159B9841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12619" y="1772602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25BE6B5-D747-42C7-8815-74AAD870E1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772602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C3285-C1B0-4598-917C-35A5016D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0"/>
            <a:ext cx="3275012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DCEB3A9-AE20-40DB-9CD8-D8EFD7875B6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12619" y="609600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87C8A67-FA57-4F77-923C-461F5C960C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0" y="609600"/>
            <a:ext cx="5487988" cy="822961"/>
          </a:xfrm>
        </p:spPr>
        <p:txBody>
          <a:bodyPr anchor="ctr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/>
            </a:lvl9pPr>
          </a:lstStyle>
          <a:p>
            <a:pPr lvl="0"/>
            <a:r>
              <a:t>Brief, descriptive statement</a:t>
            </a:r>
          </a:p>
        </p:txBody>
      </p:sp>
    </p:spTree>
    <p:extLst>
      <p:ext uri="{BB962C8B-B14F-4D97-AF65-F5344CB8AC3E}">
        <p14:creationId xmlns:p14="http://schemas.microsoft.com/office/powerpoint/2010/main" val="20246558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+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9BC1EFC0-8AA8-4708-9367-3019604FCC1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4837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FA28ADE-227E-4A0C-8BFA-3335B230AC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9297" y="2447143"/>
            <a:ext cx="2285401" cy="83099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8C44466-FB7B-4961-8275-D36B04458D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97" y="3429000"/>
            <a:ext cx="2285401" cy="1295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  <a:lvl2pPr marL="0" indent="0">
              <a:spcBef>
                <a:spcPts val="0"/>
              </a:spcBef>
              <a:buNone/>
              <a:defRPr sz="200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/>
            </a:lvl4pPr>
            <a:lvl5pPr marL="0" indent="0">
              <a:spcBef>
                <a:spcPts val="0"/>
              </a:spcBef>
              <a:buNone/>
              <a:defRPr sz="2000"/>
            </a:lvl5pPr>
            <a:lvl6pPr marL="0" indent="0">
              <a:spcBef>
                <a:spcPts val="0"/>
              </a:spcBef>
              <a:buNone/>
              <a:defRPr sz="2000"/>
            </a:lvl6pPr>
            <a:lvl7pPr marL="0" indent="0">
              <a:spcBef>
                <a:spcPts val="0"/>
              </a:spcBef>
              <a:buNone/>
              <a:defRPr sz="2000"/>
            </a:lvl7pPr>
            <a:lvl8pPr marL="0" indent="0">
              <a:spcBef>
                <a:spcPts val="0"/>
              </a:spcBef>
              <a:buNone/>
              <a:defRPr sz="2000"/>
            </a:lvl8pPr>
            <a:lvl9pPr marL="0" indent="0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D021CA1-0257-4571-B947-971C3CEB322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54976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931E124-234B-4EFA-AA2D-12E5F7715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28942" y="2447143"/>
            <a:ext cx="2285401" cy="83099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506B75D6-5DAD-4530-BDED-2E1B661375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28941" y="3429000"/>
            <a:ext cx="2285401" cy="1295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  <a:lvl2pPr marL="0" indent="0">
              <a:spcBef>
                <a:spcPts val="0"/>
              </a:spcBef>
              <a:buNone/>
              <a:defRPr sz="200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/>
            </a:lvl4pPr>
            <a:lvl5pPr marL="0" indent="0">
              <a:spcBef>
                <a:spcPts val="0"/>
              </a:spcBef>
              <a:buNone/>
              <a:defRPr sz="2000"/>
            </a:lvl5pPr>
            <a:lvl6pPr marL="0" indent="0">
              <a:spcBef>
                <a:spcPts val="0"/>
              </a:spcBef>
              <a:buNone/>
              <a:defRPr sz="2000"/>
            </a:lvl6pPr>
            <a:lvl7pPr marL="0" indent="0">
              <a:spcBef>
                <a:spcPts val="0"/>
              </a:spcBef>
              <a:buNone/>
              <a:defRPr sz="2000"/>
            </a:lvl7pPr>
            <a:lvl8pPr marL="0" indent="0">
              <a:spcBef>
                <a:spcPts val="0"/>
              </a:spcBef>
              <a:buNone/>
              <a:defRPr sz="2000"/>
            </a:lvl8pPr>
            <a:lvl9pPr marL="0" indent="0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E3EF89E-84CC-4903-90D8-9BF6A342522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05115" y="2447144"/>
            <a:ext cx="822960" cy="822960"/>
          </a:xfrm>
        </p:spPr>
        <p:txBody>
          <a:bodyPr tIns="4572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t>Paste icon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43027E06-C61B-4A04-952F-3216D7432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98587" y="2447143"/>
            <a:ext cx="2285401" cy="83099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4A397C4E-568B-49D8-AF15-C272C80F6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8587" y="3429000"/>
            <a:ext cx="2285401" cy="1295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  <a:lvl2pPr marL="0" indent="0">
              <a:spcBef>
                <a:spcPts val="0"/>
              </a:spcBef>
              <a:buNone/>
              <a:defRPr sz="200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/>
            </a:lvl4pPr>
            <a:lvl5pPr marL="0" indent="0">
              <a:spcBef>
                <a:spcPts val="0"/>
              </a:spcBef>
              <a:buNone/>
              <a:defRPr sz="2000"/>
            </a:lvl5pPr>
            <a:lvl6pPr marL="0" indent="0">
              <a:spcBef>
                <a:spcPts val="0"/>
              </a:spcBef>
              <a:buNone/>
              <a:defRPr sz="2000"/>
            </a:lvl6pPr>
            <a:lvl7pPr marL="0" indent="0">
              <a:spcBef>
                <a:spcPts val="0"/>
              </a:spcBef>
              <a:buNone/>
              <a:defRPr sz="2000"/>
            </a:lvl7pPr>
            <a:lvl8pPr marL="0" indent="0">
              <a:spcBef>
                <a:spcPts val="0"/>
              </a:spcBef>
              <a:buNone/>
              <a:defRPr sz="2000"/>
            </a:lvl8pPr>
            <a:lvl9pPr marL="0" indent="0">
              <a:spcBef>
                <a:spcPts val="0"/>
              </a:spcBef>
              <a:buNone/>
              <a:defRPr sz="20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3ED0C-2AD0-4333-ADA9-9BC05D1B2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 (Statistics slide, use large teal text for stats/numbers)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3D703-2CE3-4938-8918-BA7C74D09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D7E4-EF10-4D80-B262-3EEE60CF4A6F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AB4C6-AAF6-445F-9803-35340B53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15BC2-3124-46AA-AFAC-71ACBAE8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4535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A14EA6D-8AF9-454A-938E-E011450BCABD}"/>
              </a:ext>
            </a:extLst>
          </p:cNvPr>
          <p:cNvGrpSpPr/>
          <p:nvPr/>
        </p:nvGrpSpPr>
        <p:grpSpPr bwMode="ltGray">
          <a:xfrm flipH="1" flipV="1">
            <a:off x="9756773" y="0"/>
            <a:ext cx="2435227" cy="3639154"/>
            <a:chOff x="0" y="3218846"/>
            <a:chExt cx="2435227" cy="363915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13D0939-9593-43F9-84C8-0399DDED1D33}"/>
                </a:ext>
              </a:extLst>
            </p:cNvPr>
            <p:cNvSpPr/>
            <p:nvPr/>
          </p:nvSpPr>
          <p:spPr bwMode="ltGray">
            <a:xfrm>
              <a:off x="1215068" y="6101520"/>
              <a:ext cx="1220159" cy="756480"/>
            </a:xfrm>
            <a:custGeom>
              <a:avLst/>
              <a:gdLst>
                <a:gd name="connsiteX0" fmla="*/ 610079 w 1220159"/>
                <a:gd name="connsiteY0" fmla="*/ 0 h 756480"/>
                <a:gd name="connsiteX1" fmla="*/ 1220159 w 1220159"/>
                <a:gd name="connsiteY1" fmla="*/ 610080 h 756480"/>
                <a:gd name="connsiteX2" fmla="*/ 1207764 w 1220159"/>
                <a:gd name="connsiteY2" fmla="*/ 733032 h 756480"/>
                <a:gd name="connsiteX3" fmla="*/ 1200486 w 1220159"/>
                <a:gd name="connsiteY3" fmla="*/ 756480 h 756480"/>
                <a:gd name="connsiteX4" fmla="*/ 19673 w 1220159"/>
                <a:gd name="connsiteY4" fmla="*/ 756480 h 756480"/>
                <a:gd name="connsiteX5" fmla="*/ 12395 w 1220159"/>
                <a:gd name="connsiteY5" fmla="*/ 733032 h 756480"/>
                <a:gd name="connsiteX6" fmla="*/ 0 w 1220159"/>
                <a:gd name="connsiteY6" fmla="*/ 610080 h 756480"/>
                <a:gd name="connsiteX7" fmla="*/ 610079 w 1220159"/>
                <a:gd name="connsiteY7" fmla="*/ 0 h 7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0159" h="756480">
                  <a:moveTo>
                    <a:pt x="610079" y="0"/>
                  </a:moveTo>
                  <a:cubicBezTo>
                    <a:pt x="947017" y="0"/>
                    <a:pt x="1220159" y="273142"/>
                    <a:pt x="1220159" y="610080"/>
                  </a:cubicBezTo>
                  <a:cubicBezTo>
                    <a:pt x="1220159" y="652197"/>
                    <a:pt x="1215891" y="693318"/>
                    <a:pt x="1207764" y="733032"/>
                  </a:cubicBezTo>
                  <a:lnTo>
                    <a:pt x="1200486" y="756480"/>
                  </a:lnTo>
                  <a:lnTo>
                    <a:pt x="19673" y="756480"/>
                  </a:lnTo>
                  <a:lnTo>
                    <a:pt x="12395" y="733032"/>
                  </a:lnTo>
                  <a:cubicBezTo>
                    <a:pt x="4268" y="693318"/>
                    <a:pt x="0" y="652197"/>
                    <a:pt x="0" y="610080"/>
                  </a:cubicBezTo>
                  <a:cubicBezTo>
                    <a:pt x="0" y="273142"/>
                    <a:pt x="273142" y="0"/>
                    <a:pt x="610079" y="0"/>
                  </a:cubicBezTo>
                  <a:close/>
                </a:path>
              </a:pathLst>
            </a:custGeom>
            <a:solidFill>
              <a:srgbClr val="77D0F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AA20A3D-325D-4C09-BB1B-CDE344C68BF4}"/>
                </a:ext>
              </a:extLst>
            </p:cNvPr>
            <p:cNvSpPr/>
            <p:nvPr/>
          </p:nvSpPr>
          <p:spPr bwMode="ltGray">
            <a:xfrm>
              <a:off x="0" y="3218846"/>
              <a:ext cx="597860" cy="2088578"/>
            </a:xfrm>
            <a:custGeom>
              <a:avLst/>
              <a:gdLst>
                <a:gd name="connsiteX0" fmla="*/ 0 w 597860"/>
                <a:gd name="connsiteY0" fmla="*/ 0 h 2088578"/>
                <a:gd name="connsiteX1" fmla="*/ 59903 w 597860"/>
                <a:gd name="connsiteY1" fmla="*/ 32514 h 2088578"/>
                <a:gd name="connsiteX2" fmla="*/ 597860 w 597860"/>
                <a:gd name="connsiteY2" fmla="*/ 1044289 h 2088578"/>
                <a:gd name="connsiteX3" fmla="*/ 59903 w 597860"/>
                <a:gd name="connsiteY3" fmla="*/ 2056063 h 2088578"/>
                <a:gd name="connsiteX4" fmla="*/ 0 w 597860"/>
                <a:gd name="connsiteY4" fmla="*/ 2088578 h 208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60" h="2088578">
                  <a:moveTo>
                    <a:pt x="0" y="0"/>
                  </a:moveTo>
                  <a:lnTo>
                    <a:pt x="59903" y="32514"/>
                  </a:lnTo>
                  <a:cubicBezTo>
                    <a:pt x="384468" y="251786"/>
                    <a:pt x="597860" y="623117"/>
                    <a:pt x="597860" y="1044289"/>
                  </a:cubicBezTo>
                  <a:cubicBezTo>
                    <a:pt x="597860" y="1465460"/>
                    <a:pt x="384468" y="1836792"/>
                    <a:pt x="59903" y="2056063"/>
                  </a:cubicBezTo>
                  <a:lnTo>
                    <a:pt x="0" y="2088578"/>
                  </a:ln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824923-F19A-4B9B-84E6-36B7DBC8F55E}"/>
                </a:ext>
              </a:extLst>
            </p:cNvPr>
            <p:cNvSpPr/>
            <p:nvPr/>
          </p:nvSpPr>
          <p:spPr bwMode="ltGray">
            <a:xfrm>
              <a:off x="0" y="4351792"/>
              <a:ext cx="1825148" cy="2506208"/>
            </a:xfrm>
            <a:custGeom>
              <a:avLst/>
              <a:gdLst>
                <a:gd name="connsiteX0" fmla="*/ 0 w 1825148"/>
                <a:gd name="connsiteY0" fmla="*/ 0 h 2506208"/>
                <a:gd name="connsiteX1" fmla="*/ 109791 w 1825148"/>
                <a:gd name="connsiteY1" fmla="*/ 28230 h 2506208"/>
                <a:gd name="connsiteX2" fmla="*/ 1825148 w 1825148"/>
                <a:gd name="connsiteY2" fmla="*/ 2359808 h 2506208"/>
                <a:gd name="connsiteX3" fmla="*/ 1819139 w 1825148"/>
                <a:gd name="connsiteY3" fmla="*/ 2506208 h 2506208"/>
                <a:gd name="connsiteX4" fmla="*/ 0 w 1825148"/>
                <a:gd name="connsiteY4" fmla="*/ 2506208 h 25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148" h="2506208">
                  <a:moveTo>
                    <a:pt x="0" y="0"/>
                  </a:moveTo>
                  <a:lnTo>
                    <a:pt x="109791" y="28230"/>
                  </a:lnTo>
                  <a:cubicBezTo>
                    <a:pt x="1103582" y="337331"/>
                    <a:pt x="1825148" y="1264304"/>
                    <a:pt x="1825148" y="2359808"/>
                  </a:cubicBezTo>
                  <a:lnTo>
                    <a:pt x="1819139" y="2506208"/>
                  </a:lnTo>
                  <a:lnTo>
                    <a:pt x="0" y="2506208"/>
                  </a:ln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DCA333-34EA-4EB3-9A8E-BE65229184B2}"/>
                </a:ext>
              </a:extLst>
            </p:cNvPr>
            <p:cNvSpPr/>
            <p:nvPr/>
          </p:nvSpPr>
          <p:spPr bwMode="ltGray">
            <a:xfrm>
              <a:off x="0" y="4349359"/>
              <a:ext cx="556362" cy="959147"/>
            </a:xfrm>
            <a:custGeom>
              <a:avLst/>
              <a:gdLst>
                <a:gd name="connsiteX0" fmla="*/ 0 w 556362"/>
                <a:gd name="connsiteY0" fmla="*/ 0 h 959147"/>
                <a:gd name="connsiteX1" fmla="*/ 278163 w 556362"/>
                <a:gd name="connsiteY1" fmla="*/ 90245 h 959147"/>
                <a:gd name="connsiteX2" fmla="*/ 546672 w 556362"/>
                <a:gd name="connsiteY2" fmla="*/ 215562 h 959147"/>
                <a:gd name="connsiteX3" fmla="*/ 556362 w 556362"/>
                <a:gd name="connsiteY3" fmla="*/ 221450 h 959147"/>
                <a:gd name="connsiteX4" fmla="*/ 542178 w 556362"/>
                <a:gd name="connsiteY4" fmla="*/ 276616 h 959147"/>
                <a:gd name="connsiteX5" fmla="*/ 106915 w 556362"/>
                <a:gd name="connsiteY5" fmla="*/ 891534 h 959147"/>
                <a:gd name="connsiteX6" fmla="*/ 0 w 556362"/>
                <a:gd name="connsiteY6" fmla="*/ 959147 h 95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362" h="959147">
                  <a:moveTo>
                    <a:pt x="0" y="0"/>
                  </a:moveTo>
                  <a:lnTo>
                    <a:pt x="278163" y="90245"/>
                  </a:lnTo>
                  <a:cubicBezTo>
                    <a:pt x="370556" y="126678"/>
                    <a:pt x="460192" y="168583"/>
                    <a:pt x="546672" y="215562"/>
                  </a:cubicBezTo>
                  <a:lnTo>
                    <a:pt x="556362" y="221450"/>
                  </a:lnTo>
                  <a:lnTo>
                    <a:pt x="542178" y="276616"/>
                  </a:lnTo>
                  <a:cubicBezTo>
                    <a:pt x="464935" y="524960"/>
                    <a:pt x="310490" y="739290"/>
                    <a:pt x="106915" y="891534"/>
                  </a:cubicBezTo>
                  <a:lnTo>
                    <a:pt x="0" y="959147"/>
                  </a:lnTo>
                  <a:close/>
                </a:path>
              </a:pathLst>
            </a:custGeom>
            <a:solidFill>
              <a:srgbClr val="00277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63656B1-BD80-4602-92EC-3B9B7CE9D12E}"/>
                </a:ext>
              </a:extLst>
            </p:cNvPr>
            <p:cNvSpPr/>
            <p:nvPr/>
          </p:nvSpPr>
          <p:spPr bwMode="ltGray">
            <a:xfrm>
              <a:off x="1215067" y="6109377"/>
              <a:ext cx="610080" cy="748623"/>
            </a:xfrm>
            <a:custGeom>
              <a:avLst/>
              <a:gdLst>
                <a:gd name="connsiteX0" fmla="*/ 532143 w 610080"/>
                <a:gd name="connsiteY0" fmla="*/ 0 h 748623"/>
                <a:gd name="connsiteX1" fmla="*/ 560481 w 610080"/>
                <a:gd name="connsiteY1" fmla="*/ 110208 h 748623"/>
                <a:gd name="connsiteX2" fmla="*/ 610080 w 610080"/>
                <a:gd name="connsiteY2" fmla="*/ 602223 h 748623"/>
                <a:gd name="connsiteX3" fmla="*/ 602687 w 610080"/>
                <a:gd name="connsiteY3" fmla="*/ 748623 h 748623"/>
                <a:gd name="connsiteX4" fmla="*/ 19903 w 610080"/>
                <a:gd name="connsiteY4" fmla="*/ 748623 h 748623"/>
                <a:gd name="connsiteX5" fmla="*/ 9529 w 610080"/>
                <a:gd name="connsiteY5" fmla="*/ 710217 h 748623"/>
                <a:gd name="connsiteX6" fmla="*/ 0 w 610080"/>
                <a:gd name="connsiteY6" fmla="*/ 602223 h 748623"/>
                <a:gd name="connsiteX7" fmla="*/ 487127 w 610080"/>
                <a:gd name="connsiteY7" fmla="*/ 4538 h 74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080" h="748623">
                  <a:moveTo>
                    <a:pt x="532143" y="0"/>
                  </a:moveTo>
                  <a:lnTo>
                    <a:pt x="560481" y="110208"/>
                  </a:lnTo>
                  <a:cubicBezTo>
                    <a:pt x="593001" y="269133"/>
                    <a:pt x="610080" y="433684"/>
                    <a:pt x="610080" y="602223"/>
                  </a:cubicBezTo>
                  <a:lnTo>
                    <a:pt x="602687" y="748623"/>
                  </a:lnTo>
                  <a:lnTo>
                    <a:pt x="19903" y="748623"/>
                  </a:lnTo>
                  <a:lnTo>
                    <a:pt x="9529" y="710217"/>
                  </a:lnTo>
                  <a:cubicBezTo>
                    <a:pt x="3268" y="675164"/>
                    <a:pt x="0" y="639075"/>
                    <a:pt x="0" y="602223"/>
                  </a:cubicBezTo>
                  <a:cubicBezTo>
                    <a:pt x="0" y="307402"/>
                    <a:pt x="209125" y="61425"/>
                    <a:pt x="487127" y="4538"/>
                  </a:cubicBezTo>
                  <a:close/>
                </a:path>
              </a:pathLst>
            </a:custGeom>
            <a:solidFill>
              <a:srgbClr val="042A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683D12-8F12-4B63-A33A-6AA979050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Add slide title, use sentence case (Statistics slide, use large teal text for stats/numbers)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82CD6-4F6F-4E0A-8266-54102D07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3C67D-5C20-4C01-B383-54975CCE272A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34884-840C-4A27-B4C8-176D2BAF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1508A-A05B-4E88-B866-CB2BD24C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46D3C37-968D-4BC1-BA17-08F78582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28" y="3439963"/>
            <a:ext cx="27432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1A18B77E-D33A-498A-BD70-F080712FB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3439963"/>
            <a:ext cx="27432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94EB8CD9-CC0E-46C4-B922-0DDF822F8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1772" y="3439963"/>
            <a:ext cx="2743200" cy="1066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lvl="0"/>
            <a:r>
              <a:t>Add brief statement to give context to the number above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6568DBB-6ACC-4274-B1BA-6BC20FA7E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0678" y="2164080"/>
            <a:ext cx="27432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B9ADFC30-1F0F-4C62-A755-6B48DC7C6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2164080"/>
            <a:ext cx="27432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D4E0FABD-1F98-4A2E-8F0F-D33C323C90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1772" y="2164080"/>
            <a:ext cx="2743200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</p:spTree>
    <p:extLst>
      <p:ext uri="{BB962C8B-B14F-4D97-AF65-F5344CB8AC3E}">
        <p14:creationId xmlns:p14="http://schemas.microsoft.com/office/powerpoint/2010/main" val="304739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4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CBCE2041-A787-4B0B-BC2F-A21837B5ED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1074" y="916387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783DCDE-44ED-492D-AE80-CCBEC3604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074" y="2151374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6C4DA5AF-003C-463A-8F27-92F2838A7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6282" y="916387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BF87079-A0FB-48D9-BCAF-09A063E7E8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6282" y="2151374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2AE323DC-DDD7-479E-A70D-6A8F5CC115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1074" y="3819244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28DF8171-2968-471D-8EE6-44820494AE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1074" y="5054231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6" name="Text Placeholder 37">
            <a:extLst>
              <a:ext uri="{FF2B5EF4-FFF2-40B4-BE49-F238E27FC236}">
                <a16:creationId xmlns:a16="http://schemas.microsoft.com/office/drawing/2014/main" id="{1658371A-654D-413A-AF4D-72DD0069B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6282" y="3819244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B60826D-8B69-40D1-BF0B-C88690B06E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06282" y="5054231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478EAB-978C-475C-86FF-0B7F95BB43BC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67597-6752-40AC-B9A3-DA339FA0A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609600"/>
            <a:ext cx="3273552" cy="17852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 (Statistics slide, use large teal text for stats/ numbers)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FB78AE-D0A0-431B-85D1-261ABA14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203C-CDFE-4D7B-A3E8-2476FEB4D88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BA1B7-B806-4B4F-9CE4-D20D0247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B1E88-7AAD-4A39-8189-847F6F36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07775F-381A-4E23-85C8-40AD25AD6B80}"/>
              </a:ext>
            </a:extLst>
          </p:cNvPr>
          <p:cNvGrpSpPr/>
          <p:nvPr/>
        </p:nvGrpSpPr>
        <p:grpSpPr>
          <a:xfrm>
            <a:off x="4791075" y="603250"/>
            <a:ext cx="6819900" cy="5649913"/>
            <a:chOff x="6800850" y="603250"/>
            <a:chExt cx="4786314" cy="564991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EFAB87-A269-44BC-9B58-845239C2D1FD}"/>
                </a:ext>
              </a:extLst>
            </p:cNvPr>
            <p:cNvCxnSpPr>
              <a:cxnSpLocks/>
            </p:cNvCxnSpPr>
            <p:nvPr/>
          </p:nvCxnSpPr>
          <p:spPr>
            <a:xfrm>
              <a:off x="9120188" y="603250"/>
              <a:ext cx="0" cy="5649913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2009D8-D8B3-422F-8D80-CB85CF256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0850" y="3428207"/>
              <a:ext cx="4786314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8777EEB-8FF8-40BB-A330-4D7A6EA5C051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723378-6596-435E-BB24-4AA232E9EF29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680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4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F911FB-5CB7-06E1-064A-E1512F20DAB3}"/>
              </a:ext>
            </a:extLst>
          </p:cNvPr>
          <p:cNvSpPr/>
          <p:nvPr userDrawn="1"/>
        </p:nvSpPr>
        <p:spPr>
          <a:xfrm>
            <a:off x="4268788" y="0"/>
            <a:ext cx="79232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CBCE2041-A787-4B0B-BC2F-A21837B5ED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1074" y="916387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783DCDE-44ED-492D-AE80-CCBEC3604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074" y="2151374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6C4DA5AF-003C-463A-8F27-92F2838A7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6282" y="916387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$##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BF87079-A0FB-48D9-BCAF-09A063E7E8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6282" y="2151374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2AE323DC-DDD7-479E-A70D-6A8F5CC115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1074" y="3819244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##+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28DF8171-2968-471D-8EE6-44820494AE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1074" y="5054231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26" name="Text Placeholder 37">
            <a:extLst>
              <a:ext uri="{FF2B5EF4-FFF2-40B4-BE49-F238E27FC236}">
                <a16:creationId xmlns:a16="http://schemas.microsoft.com/office/drawing/2014/main" id="{1658371A-654D-413A-AF4D-72DD0069B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6282" y="3819244"/>
            <a:ext cx="3074531" cy="1205959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9pPr>
          </a:lstStyle>
          <a:p>
            <a:pPr lvl="0"/>
            <a:r>
              <a:t>##%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B60826D-8B69-40D1-BF0B-C88690B06E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06282" y="5054231"/>
            <a:ext cx="3074531" cy="9204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  <a:lvl6pPr marL="0" indent="0">
              <a:spcBef>
                <a:spcPts val="1200"/>
              </a:spcBef>
              <a:buNone/>
              <a:defRPr sz="1800"/>
            </a:lvl6pPr>
            <a:lvl7pPr marL="0" indent="0">
              <a:spcBef>
                <a:spcPts val="1200"/>
              </a:spcBef>
              <a:buNone/>
              <a:defRPr sz="1800"/>
            </a:lvl7pPr>
            <a:lvl8pPr marL="0" indent="0">
              <a:spcBef>
                <a:spcPts val="1200"/>
              </a:spcBef>
              <a:buNone/>
              <a:defRPr sz="1800"/>
            </a:lvl8pPr>
            <a:lvl9pPr marL="0" indent="0">
              <a:spcBef>
                <a:spcPts val="120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t>Add brief statement to give context to the number above</a:t>
            </a:r>
          </a:p>
          <a:p>
            <a:pPr lvl="0"/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478EAB-978C-475C-86FF-0B7F95BB43BC}"/>
              </a:ext>
            </a:extLst>
          </p:cNvPr>
          <p:cNvSpPr/>
          <p:nvPr/>
        </p:nvSpPr>
        <p:spPr bwMode="ltGray">
          <a:xfrm>
            <a:off x="0" y="0"/>
            <a:ext cx="42687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67597-6752-40AC-B9A3-DA339FA0A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609600"/>
            <a:ext cx="3273552" cy="17852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Add slide title, use sentence case (Statistics slide, use large teal text for stats/ numbers)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FB78AE-D0A0-431B-85D1-261ABA14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203C-CDFE-4D7B-A3E8-2476FEB4D88E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BA1B7-B806-4B4F-9CE4-D20D0247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B1E88-7AAD-4A39-8189-847F6F36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77EEB-8FF8-40BB-A330-4D7A6EA5C051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723378-6596-435E-BB24-4AA232E9EF29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564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quote marks">
            <a:extLst>
              <a:ext uri="{FF2B5EF4-FFF2-40B4-BE49-F238E27FC236}">
                <a16:creationId xmlns:a16="http://schemas.microsoft.com/office/drawing/2014/main" id="{D31D5AFE-9845-4697-A419-D80B5649FDAC}"/>
              </a:ext>
            </a:extLst>
          </p:cNvPr>
          <p:cNvSpPr/>
          <p:nvPr/>
        </p:nvSpPr>
        <p:spPr>
          <a:xfrm>
            <a:off x="5712444" y="926192"/>
            <a:ext cx="760683" cy="579941"/>
          </a:xfrm>
          <a:custGeom>
            <a:avLst/>
            <a:gdLst/>
            <a:ahLst/>
            <a:cxnLst/>
            <a:rect l="l" t="t" r="r" b="b"/>
            <a:pathLst>
              <a:path w="760683" h="579941">
                <a:moveTo>
                  <a:pt x="564286" y="0"/>
                </a:moveTo>
                <a:cubicBezTo>
                  <a:pt x="625957" y="0"/>
                  <a:pt x="674107" y="20399"/>
                  <a:pt x="708738" y="61196"/>
                </a:cubicBezTo>
                <a:cubicBezTo>
                  <a:pt x="743368" y="101994"/>
                  <a:pt x="760683" y="158446"/>
                  <a:pt x="760683" y="230553"/>
                </a:cubicBezTo>
                <a:cubicBezTo>
                  <a:pt x="760683" y="271825"/>
                  <a:pt x="748586" y="315350"/>
                  <a:pt x="724393" y="361129"/>
                </a:cubicBezTo>
                <a:cubicBezTo>
                  <a:pt x="700199" y="406908"/>
                  <a:pt x="666398" y="448891"/>
                  <a:pt x="622992" y="487079"/>
                </a:cubicBezTo>
                <a:cubicBezTo>
                  <a:pt x="579585" y="525268"/>
                  <a:pt x="529418" y="556222"/>
                  <a:pt x="472492" y="579941"/>
                </a:cubicBezTo>
                <a:lnTo>
                  <a:pt x="434066" y="523014"/>
                </a:lnTo>
                <a:cubicBezTo>
                  <a:pt x="495737" y="495974"/>
                  <a:pt x="544362" y="460988"/>
                  <a:pt x="579941" y="418056"/>
                </a:cubicBezTo>
                <a:cubicBezTo>
                  <a:pt x="615520" y="375123"/>
                  <a:pt x="635445" y="328040"/>
                  <a:pt x="639714" y="276806"/>
                </a:cubicBezTo>
                <a:lnTo>
                  <a:pt x="597731" y="276806"/>
                </a:lnTo>
                <a:cubicBezTo>
                  <a:pt x="537957" y="276806"/>
                  <a:pt x="492179" y="265184"/>
                  <a:pt x="460395" y="241939"/>
                </a:cubicBezTo>
                <a:cubicBezTo>
                  <a:pt x="428611" y="218693"/>
                  <a:pt x="412719" y="183351"/>
                  <a:pt x="412719" y="135912"/>
                </a:cubicBezTo>
                <a:cubicBezTo>
                  <a:pt x="412719" y="99859"/>
                  <a:pt x="427543" y="68193"/>
                  <a:pt x="457193" y="40916"/>
                </a:cubicBezTo>
                <a:cubicBezTo>
                  <a:pt x="486842" y="13639"/>
                  <a:pt x="522540" y="0"/>
                  <a:pt x="564286" y="0"/>
                </a:cubicBezTo>
                <a:close/>
                <a:moveTo>
                  <a:pt x="151567" y="0"/>
                </a:moveTo>
                <a:cubicBezTo>
                  <a:pt x="213238" y="0"/>
                  <a:pt x="261151" y="20399"/>
                  <a:pt x="295307" y="61196"/>
                </a:cubicBezTo>
                <a:cubicBezTo>
                  <a:pt x="329463" y="101994"/>
                  <a:pt x="346541" y="158446"/>
                  <a:pt x="346541" y="230553"/>
                </a:cubicBezTo>
                <a:cubicBezTo>
                  <a:pt x="346541" y="271825"/>
                  <a:pt x="334326" y="315588"/>
                  <a:pt x="309895" y="361841"/>
                </a:cubicBezTo>
                <a:cubicBezTo>
                  <a:pt x="285463" y="408094"/>
                  <a:pt x="251426" y="450433"/>
                  <a:pt x="207782" y="488858"/>
                </a:cubicBezTo>
                <a:cubicBezTo>
                  <a:pt x="164138" y="527284"/>
                  <a:pt x="114802" y="557645"/>
                  <a:pt x="59773" y="579941"/>
                </a:cubicBezTo>
                <a:lnTo>
                  <a:pt x="24905" y="523014"/>
                </a:lnTo>
                <a:cubicBezTo>
                  <a:pt x="85627" y="495500"/>
                  <a:pt x="133422" y="460276"/>
                  <a:pt x="168289" y="417344"/>
                </a:cubicBezTo>
                <a:cubicBezTo>
                  <a:pt x="203157" y="374412"/>
                  <a:pt x="222725" y="327566"/>
                  <a:pt x="226995" y="276806"/>
                </a:cubicBezTo>
                <a:lnTo>
                  <a:pt x="185011" y="276806"/>
                </a:lnTo>
                <a:cubicBezTo>
                  <a:pt x="125238" y="276806"/>
                  <a:pt x="79460" y="265184"/>
                  <a:pt x="47676" y="241939"/>
                </a:cubicBezTo>
                <a:cubicBezTo>
                  <a:pt x="15892" y="218693"/>
                  <a:pt x="0" y="183351"/>
                  <a:pt x="0" y="135912"/>
                </a:cubicBezTo>
                <a:cubicBezTo>
                  <a:pt x="0" y="100333"/>
                  <a:pt x="14943" y="68786"/>
                  <a:pt x="44829" y="41272"/>
                </a:cubicBezTo>
                <a:cubicBezTo>
                  <a:pt x="74716" y="13757"/>
                  <a:pt x="110295" y="0"/>
                  <a:pt x="15156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8868B9-2D18-4D68-863C-0AD040F00DA4}"/>
              </a:ext>
            </a:extLst>
          </p:cNvPr>
          <p:cNvCxnSpPr>
            <a:cxnSpLocks/>
          </p:cNvCxnSpPr>
          <p:nvPr/>
        </p:nvCxnSpPr>
        <p:spPr>
          <a:xfrm>
            <a:off x="3318159" y="1216162"/>
            <a:ext cx="2207467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0CC7FB-C2CB-4519-BE60-C97F3693D64C}"/>
              </a:ext>
            </a:extLst>
          </p:cNvPr>
          <p:cNvCxnSpPr>
            <a:cxnSpLocks/>
          </p:cNvCxnSpPr>
          <p:nvPr/>
        </p:nvCxnSpPr>
        <p:spPr>
          <a:xfrm>
            <a:off x="6666375" y="1216162"/>
            <a:ext cx="2207467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E70658-4C2A-49FD-8530-B6055A28D832}"/>
              </a:ext>
            </a:extLst>
          </p:cNvPr>
          <p:cNvGrpSpPr/>
          <p:nvPr/>
        </p:nvGrpSpPr>
        <p:grpSpPr bwMode="ltGray">
          <a:xfrm>
            <a:off x="0" y="0"/>
            <a:ext cx="3051907" cy="3669293"/>
            <a:chOff x="0" y="0"/>
            <a:chExt cx="3051907" cy="366929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833303B-D0F6-4B91-9DEE-C5F780DDBBAD}"/>
                </a:ext>
              </a:extLst>
            </p:cNvPr>
            <p:cNvSpPr/>
            <p:nvPr/>
          </p:nvSpPr>
          <p:spPr bwMode="ltGray">
            <a:xfrm flipV="1">
              <a:off x="1833158" y="0"/>
              <a:ext cx="1218749" cy="614388"/>
            </a:xfrm>
            <a:custGeom>
              <a:avLst/>
              <a:gdLst>
                <a:gd name="connsiteX0" fmla="*/ 505 w 1218749"/>
                <a:gd name="connsiteY0" fmla="*/ 614388 h 614388"/>
                <a:gd name="connsiteX1" fmla="*/ 1218244 w 1218749"/>
                <a:gd name="connsiteY1" fmla="*/ 614388 h 614388"/>
                <a:gd name="connsiteX2" fmla="*/ 1218749 w 1218749"/>
                <a:gd name="connsiteY2" fmla="*/ 609375 h 614388"/>
                <a:gd name="connsiteX3" fmla="*/ 609374 w 1218749"/>
                <a:gd name="connsiteY3" fmla="*/ 0 h 614388"/>
                <a:gd name="connsiteX4" fmla="*/ 0 w 1218749"/>
                <a:gd name="connsiteY4" fmla="*/ 609375 h 61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749" h="614388">
                  <a:moveTo>
                    <a:pt x="505" y="614388"/>
                  </a:moveTo>
                  <a:lnTo>
                    <a:pt x="1218244" y="614388"/>
                  </a:lnTo>
                  <a:lnTo>
                    <a:pt x="1218749" y="609375"/>
                  </a:lnTo>
                  <a:cubicBezTo>
                    <a:pt x="1218749" y="272826"/>
                    <a:pt x="945923" y="0"/>
                    <a:pt x="609374" y="0"/>
                  </a:cubicBezTo>
                  <a:cubicBezTo>
                    <a:pt x="272827" y="0"/>
                    <a:pt x="0" y="272826"/>
                    <a:pt x="0" y="609375"/>
                  </a:cubicBezTo>
                  <a:close/>
                </a:path>
              </a:pathLst>
            </a:custGeom>
            <a:solidFill>
              <a:srgbClr val="77D0F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95CDC2-D29F-47FD-93B2-60F87DA5DCCD}"/>
                </a:ext>
              </a:extLst>
            </p:cNvPr>
            <p:cNvSpPr/>
            <p:nvPr/>
          </p:nvSpPr>
          <p:spPr bwMode="ltGray">
            <a:xfrm flipV="1">
              <a:off x="1" y="1232006"/>
              <a:ext cx="1216663" cy="2437287"/>
            </a:xfrm>
            <a:custGeom>
              <a:avLst/>
              <a:gdLst>
                <a:gd name="connsiteX0" fmla="*/ 0 w 1216663"/>
                <a:gd name="connsiteY0" fmla="*/ 2437287 h 2437287"/>
                <a:gd name="connsiteX1" fmla="*/ 122524 w 1216663"/>
                <a:gd name="connsiteY1" fmla="*/ 2431100 h 2437287"/>
                <a:gd name="connsiteX2" fmla="*/ 1216663 w 1216663"/>
                <a:gd name="connsiteY2" fmla="*/ 1218644 h 2437287"/>
                <a:gd name="connsiteX3" fmla="*/ 122524 w 1216663"/>
                <a:gd name="connsiteY3" fmla="*/ 6187 h 2437287"/>
                <a:gd name="connsiteX4" fmla="*/ 0 w 1216663"/>
                <a:gd name="connsiteY4" fmla="*/ 0 h 24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663" h="2437287">
                  <a:moveTo>
                    <a:pt x="0" y="2437287"/>
                  </a:moveTo>
                  <a:lnTo>
                    <a:pt x="122524" y="2431100"/>
                  </a:lnTo>
                  <a:cubicBezTo>
                    <a:pt x="737086" y="2368688"/>
                    <a:pt x="1216663" y="1849671"/>
                    <a:pt x="1216663" y="1218644"/>
                  </a:cubicBezTo>
                  <a:cubicBezTo>
                    <a:pt x="1216663" y="587616"/>
                    <a:pt x="737086" y="68600"/>
                    <a:pt x="122524" y="6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795F82D-3EEB-4532-91C1-1D63A2BDC353}"/>
                </a:ext>
              </a:extLst>
            </p:cNvPr>
            <p:cNvSpPr/>
            <p:nvPr/>
          </p:nvSpPr>
          <p:spPr bwMode="ltGray">
            <a:xfrm flipV="1">
              <a:off x="0" y="1"/>
              <a:ext cx="2442533" cy="2443529"/>
            </a:xfrm>
            <a:custGeom>
              <a:avLst/>
              <a:gdLst>
                <a:gd name="connsiteX0" fmla="*/ 0 w 2442533"/>
                <a:gd name="connsiteY0" fmla="*/ 2443529 h 2443529"/>
                <a:gd name="connsiteX1" fmla="*/ 2442280 w 2442533"/>
                <a:gd name="connsiteY1" fmla="*/ 2443529 h 2443529"/>
                <a:gd name="connsiteX2" fmla="*/ 2442533 w 2442533"/>
                <a:gd name="connsiteY2" fmla="*/ 2438515 h 2443529"/>
                <a:gd name="connsiteX3" fmla="*/ 4019 w 2442533"/>
                <a:gd name="connsiteY3" fmla="*/ 0 h 2443529"/>
                <a:gd name="connsiteX4" fmla="*/ 0 w 2442533"/>
                <a:gd name="connsiteY4" fmla="*/ 203 h 244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2533" h="2443529">
                  <a:moveTo>
                    <a:pt x="0" y="2443529"/>
                  </a:moveTo>
                  <a:lnTo>
                    <a:pt x="2442280" y="2443529"/>
                  </a:lnTo>
                  <a:lnTo>
                    <a:pt x="2442533" y="2438515"/>
                  </a:lnTo>
                  <a:cubicBezTo>
                    <a:pt x="2442533" y="1091761"/>
                    <a:pt x="1350773" y="0"/>
                    <a:pt x="4019" y="0"/>
                  </a:cubicBezTo>
                  <a:lnTo>
                    <a:pt x="0" y="203"/>
                  </a:ln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FC307F-FCB3-4CCE-B9E5-1FE000170846}"/>
                </a:ext>
              </a:extLst>
            </p:cNvPr>
            <p:cNvSpPr/>
            <p:nvPr/>
          </p:nvSpPr>
          <p:spPr bwMode="ltGray">
            <a:xfrm flipV="1">
              <a:off x="0" y="1232141"/>
              <a:ext cx="1175212" cy="1211389"/>
            </a:xfrm>
            <a:custGeom>
              <a:avLst/>
              <a:gdLst>
                <a:gd name="connsiteX0" fmla="*/ 0 w 1175212"/>
                <a:gd name="connsiteY0" fmla="*/ 1211389 h 1211389"/>
                <a:gd name="connsiteX1" fmla="*/ 197790 w 1175212"/>
                <a:gd name="connsiteY1" fmla="*/ 1195181 h 1211389"/>
                <a:gd name="connsiteX2" fmla="*/ 1161044 w 1175212"/>
                <a:gd name="connsiteY2" fmla="*/ 355298 h 1211389"/>
                <a:gd name="connsiteX3" fmla="*/ 1175212 w 1175212"/>
                <a:gd name="connsiteY3" fmla="*/ 300196 h 1211389"/>
                <a:gd name="connsiteX4" fmla="*/ 1165533 w 1175212"/>
                <a:gd name="connsiteY4" fmla="*/ 294316 h 1211389"/>
                <a:gd name="connsiteX5" fmla="*/ 3193 w 1175212"/>
                <a:gd name="connsiteY5" fmla="*/ 0 h 1211389"/>
                <a:gd name="connsiteX6" fmla="*/ 0 w 1175212"/>
                <a:gd name="connsiteY6" fmla="*/ 202 h 121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5212" h="1211389">
                  <a:moveTo>
                    <a:pt x="0" y="1211389"/>
                  </a:moveTo>
                  <a:lnTo>
                    <a:pt x="197790" y="1195181"/>
                  </a:lnTo>
                  <a:cubicBezTo>
                    <a:pt x="654848" y="1119451"/>
                    <a:pt x="1026025" y="789398"/>
                    <a:pt x="1161044" y="355298"/>
                  </a:cubicBezTo>
                  <a:lnTo>
                    <a:pt x="1175212" y="300196"/>
                  </a:lnTo>
                  <a:lnTo>
                    <a:pt x="1165533" y="294316"/>
                  </a:lnTo>
                  <a:cubicBezTo>
                    <a:pt x="820012" y="106617"/>
                    <a:pt x="424053" y="0"/>
                    <a:pt x="3193" y="0"/>
                  </a:cubicBezTo>
                  <a:lnTo>
                    <a:pt x="0" y="202"/>
                  </a:lnTo>
                  <a:close/>
                </a:path>
              </a:pathLst>
            </a:custGeom>
            <a:solidFill>
              <a:srgbClr val="00277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7C9F97-A765-4BC5-B905-48BECF960D70}"/>
                </a:ext>
              </a:extLst>
            </p:cNvPr>
            <p:cNvSpPr/>
            <p:nvPr/>
          </p:nvSpPr>
          <p:spPr bwMode="ltGray">
            <a:xfrm flipV="1">
              <a:off x="1833157" y="0"/>
              <a:ext cx="609375" cy="606540"/>
            </a:xfrm>
            <a:custGeom>
              <a:avLst/>
              <a:gdLst>
                <a:gd name="connsiteX0" fmla="*/ 442 w 609375"/>
                <a:gd name="connsiteY0" fmla="*/ 606540 h 606540"/>
                <a:gd name="connsiteX1" fmla="*/ 609122 w 609375"/>
                <a:gd name="connsiteY1" fmla="*/ 606540 h 606540"/>
                <a:gd name="connsiteX2" fmla="*/ 609375 w 609375"/>
                <a:gd name="connsiteY2" fmla="*/ 601527 h 606540"/>
                <a:gd name="connsiteX3" fmla="*/ 559834 w 609375"/>
                <a:gd name="connsiteY3" fmla="*/ 110081 h 606540"/>
                <a:gd name="connsiteX4" fmla="*/ 531528 w 609375"/>
                <a:gd name="connsiteY4" fmla="*/ 0 h 606540"/>
                <a:gd name="connsiteX5" fmla="*/ 486564 w 609375"/>
                <a:gd name="connsiteY5" fmla="*/ 4533 h 606540"/>
                <a:gd name="connsiteX6" fmla="*/ 0 w 609375"/>
                <a:gd name="connsiteY6" fmla="*/ 601527 h 60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375" h="606540">
                  <a:moveTo>
                    <a:pt x="442" y="606540"/>
                  </a:moveTo>
                  <a:lnTo>
                    <a:pt x="609122" y="606540"/>
                  </a:lnTo>
                  <a:lnTo>
                    <a:pt x="609375" y="601527"/>
                  </a:lnTo>
                  <a:cubicBezTo>
                    <a:pt x="609375" y="433183"/>
                    <a:pt x="592316" y="268822"/>
                    <a:pt x="559834" y="110081"/>
                  </a:cubicBezTo>
                  <a:lnTo>
                    <a:pt x="531528" y="0"/>
                  </a:lnTo>
                  <a:lnTo>
                    <a:pt x="486564" y="4533"/>
                  </a:lnTo>
                  <a:cubicBezTo>
                    <a:pt x="208883" y="61354"/>
                    <a:pt x="0" y="307047"/>
                    <a:pt x="0" y="601527"/>
                  </a:cubicBezTo>
                  <a:close/>
                </a:path>
              </a:pathLst>
            </a:custGeom>
            <a:solidFill>
              <a:srgbClr val="042A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B3AA2-8C54-490F-9A8C-08852B1A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1F7E-86CC-4DC8-8B81-F7FF18981160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7AB5F-7B7A-405B-8BB7-35924E33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D4BE4-8942-4702-A93F-06DD3026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B6F1695-B019-4297-9208-054C2E35EA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18159" y="1837835"/>
            <a:ext cx="5555682" cy="2445659"/>
          </a:xfrm>
        </p:spPr>
        <p:txBody>
          <a:bodyPr/>
          <a:lstStyle>
            <a:lvl1pPr marL="118872" indent="-118872">
              <a:lnSpc>
                <a:spcPct val="120000"/>
              </a:lnSpc>
              <a:spcBef>
                <a:spcPts val="0"/>
              </a:spcBef>
              <a:buNone/>
              <a:defRPr sz="3200" i="1" spc="50" baseline="0"/>
            </a:lvl1pPr>
            <a:lvl2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2pPr>
            <a:lvl3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3pPr>
            <a:lvl4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4pPr>
            <a:lvl5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5pPr>
            <a:lvl6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6pPr>
            <a:lvl7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7pPr>
            <a:lvl8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8pPr>
            <a:lvl9pPr marL="118872" indent="-118872">
              <a:lnSpc>
                <a:spcPct val="120000"/>
              </a:lnSpc>
              <a:spcBef>
                <a:spcPts val="0"/>
              </a:spcBef>
              <a:buNone/>
              <a:defRPr sz="3200" i="1"/>
            </a:lvl9pPr>
          </a:lstStyle>
          <a:p>
            <a:pPr lvl="0"/>
            <a:r>
              <a:t>“Type quotation in this textbox and include quote marks.”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D57D35C-4CE8-45D8-B7B7-7B10DA8826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1701" y="4415054"/>
            <a:ext cx="5432140" cy="5169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 b="1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 b="1"/>
            </a:lvl5pPr>
            <a:lvl6pPr marL="0" indent="0">
              <a:spcBef>
                <a:spcPts val="0"/>
              </a:spcBef>
              <a:buNone/>
              <a:defRPr sz="2000" b="1"/>
            </a:lvl6pPr>
            <a:lvl7pPr marL="0" indent="0">
              <a:spcBef>
                <a:spcPts val="0"/>
              </a:spcBef>
              <a:buNone/>
              <a:defRPr sz="2000" b="1"/>
            </a:lvl7pPr>
            <a:lvl8pPr marL="0" indent="0">
              <a:spcBef>
                <a:spcPts val="0"/>
              </a:spcBef>
              <a:buNone/>
              <a:defRPr sz="2000" b="1"/>
            </a:lvl8pPr>
            <a:lvl9pPr marL="0" indent="0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Firstname Lastname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6BB2B1D8-21B1-482F-B505-BE0AA0EA16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1701" y="5010704"/>
            <a:ext cx="5432140" cy="765848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/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104736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4ACE2620-AD58-42D4-B020-618A8B651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249" y="4139145"/>
            <a:ext cx="3665539" cy="5169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 b="1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 b="1"/>
            </a:lvl5pPr>
            <a:lvl6pPr marL="0" indent="0">
              <a:spcBef>
                <a:spcPts val="0"/>
              </a:spcBef>
              <a:buNone/>
              <a:defRPr sz="2000" b="1"/>
            </a:lvl6pPr>
            <a:lvl7pPr marL="0" indent="0">
              <a:spcBef>
                <a:spcPts val="0"/>
              </a:spcBef>
              <a:buNone/>
              <a:defRPr sz="2000" b="1"/>
            </a:lvl7pPr>
            <a:lvl8pPr marL="0" indent="0">
              <a:spcBef>
                <a:spcPts val="0"/>
              </a:spcBef>
              <a:buNone/>
              <a:defRPr sz="2000" b="1"/>
            </a:lvl8pPr>
            <a:lvl9pPr marL="0" indent="0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Firstname Lastname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E9391-71E5-4BA4-8689-F9B0E13CC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28801"/>
            <a:ext cx="7927976" cy="982741"/>
          </a:xfrm>
        </p:spPr>
        <p:txBody>
          <a:bodyPr/>
          <a:lstStyle>
            <a:lvl1pPr>
              <a:defRPr/>
            </a:lvl1pPr>
          </a:lstStyle>
          <a:p>
            <a:r>
              <a:t>Enter a call-to-action or your presentation big idea in this textbox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CC906B-D480-411B-8A1B-CF656F00C1D1}"/>
              </a:ext>
            </a:extLst>
          </p:cNvPr>
          <p:cNvGrpSpPr/>
          <p:nvPr/>
        </p:nvGrpSpPr>
        <p:grpSpPr bwMode="ltGray">
          <a:xfrm>
            <a:off x="9150672" y="3049672"/>
            <a:ext cx="3041328" cy="3808328"/>
            <a:chOff x="9150673" y="3049673"/>
            <a:chExt cx="3041328" cy="380832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47A2DE-7EC8-45DB-9CC2-18E74502BA78}"/>
                </a:ext>
              </a:extLst>
            </p:cNvPr>
            <p:cNvSpPr/>
            <p:nvPr/>
          </p:nvSpPr>
          <p:spPr bwMode="ltGray">
            <a:xfrm>
              <a:off x="9150673" y="6098644"/>
              <a:ext cx="1217717" cy="759357"/>
            </a:xfrm>
            <a:custGeom>
              <a:avLst/>
              <a:gdLst>
                <a:gd name="connsiteX0" fmla="*/ 608858 w 1217717"/>
                <a:gd name="connsiteY0" fmla="*/ 0 h 759357"/>
                <a:gd name="connsiteX1" fmla="*/ 1217717 w 1217717"/>
                <a:gd name="connsiteY1" fmla="*/ 608859 h 759357"/>
                <a:gd name="connsiteX2" fmla="*/ 1205347 w 1217717"/>
                <a:gd name="connsiteY2" fmla="*/ 731565 h 759357"/>
                <a:gd name="connsiteX3" fmla="*/ 1196720 w 1217717"/>
                <a:gd name="connsiteY3" fmla="*/ 759357 h 759357"/>
                <a:gd name="connsiteX4" fmla="*/ 20997 w 1217717"/>
                <a:gd name="connsiteY4" fmla="*/ 759357 h 759357"/>
                <a:gd name="connsiteX5" fmla="*/ 12370 w 1217717"/>
                <a:gd name="connsiteY5" fmla="*/ 731565 h 759357"/>
                <a:gd name="connsiteX6" fmla="*/ 0 w 1217717"/>
                <a:gd name="connsiteY6" fmla="*/ 608859 h 759357"/>
                <a:gd name="connsiteX7" fmla="*/ 608858 w 1217717"/>
                <a:gd name="connsiteY7" fmla="*/ 0 h 75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59357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5"/>
                  </a:cubicBezTo>
                  <a:lnTo>
                    <a:pt x="1196720" y="759357"/>
                  </a:lnTo>
                  <a:lnTo>
                    <a:pt x="20997" y="759357"/>
                  </a:lnTo>
                  <a:lnTo>
                    <a:pt x="12370" y="731565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chemeClr val="accent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2181D9-505F-4142-9AE8-267A2A07A5C7}"/>
                </a:ext>
              </a:extLst>
            </p:cNvPr>
            <p:cNvSpPr/>
            <p:nvPr/>
          </p:nvSpPr>
          <p:spPr bwMode="ltGray">
            <a:xfrm>
              <a:off x="9759532" y="4272218"/>
              <a:ext cx="2432468" cy="2585783"/>
            </a:xfrm>
            <a:custGeom>
              <a:avLst/>
              <a:gdLst>
                <a:gd name="connsiteX0" fmla="*/ 2432468 w 2432468"/>
                <a:gd name="connsiteY0" fmla="*/ 0 h 2585783"/>
                <a:gd name="connsiteX1" fmla="*/ 2432468 w 2432468"/>
                <a:gd name="connsiteY1" fmla="*/ 2585783 h 2585783"/>
                <a:gd name="connsiteX2" fmla="*/ 7126 w 2432468"/>
                <a:gd name="connsiteY2" fmla="*/ 2585783 h 2585783"/>
                <a:gd name="connsiteX3" fmla="*/ 0 w 2432468"/>
                <a:gd name="connsiteY3" fmla="*/ 2435284 h 2585783"/>
                <a:gd name="connsiteX4" fmla="*/ 2186425 w 2432468"/>
                <a:gd name="connsiteY4" fmla="*/ 12424 h 258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2468" h="2585783">
                  <a:moveTo>
                    <a:pt x="2432468" y="0"/>
                  </a:moveTo>
                  <a:lnTo>
                    <a:pt x="2432468" y="2585783"/>
                  </a:lnTo>
                  <a:lnTo>
                    <a:pt x="7126" y="2585783"/>
                  </a:lnTo>
                  <a:lnTo>
                    <a:pt x="0" y="2435284"/>
                  </a:lnTo>
                  <a:cubicBezTo>
                    <a:pt x="0" y="1174297"/>
                    <a:pt x="958342" y="137143"/>
                    <a:pt x="2186425" y="12424"/>
                  </a:cubicBezTo>
                  <a:close/>
                </a:path>
              </a:pathLst>
            </a:custGeom>
            <a:solidFill>
              <a:schemeClr val="accent1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7917B3-5629-45FB-8B40-9CD7C40892F6}"/>
                </a:ext>
              </a:extLst>
            </p:cNvPr>
            <p:cNvSpPr/>
            <p:nvPr/>
          </p:nvSpPr>
          <p:spPr bwMode="ltGray">
            <a:xfrm>
              <a:off x="10982334" y="3049673"/>
              <a:ext cx="1209667" cy="2434621"/>
            </a:xfrm>
            <a:custGeom>
              <a:avLst/>
              <a:gdLst>
                <a:gd name="connsiteX0" fmla="*/ 1209667 w 1209667"/>
                <a:gd name="connsiteY0" fmla="*/ 0 h 2434621"/>
                <a:gd name="connsiteX1" fmla="*/ 1209667 w 1209667"/>
                <a:gd name="connsiteY1" fmla="*/ 2434621 h 2434621"/>
                <a:gd name="connsiteX2" fmla="*/ 1093213 w 1209667"/>
                <a:gd name="connsiteY2" fmla="*/ 2428740 h 2434621"/>
                <a:gd name="connsiteX3" fmla="*/ 0 w 1209667"/>
                <a:gd name="connsiteY3" fmla="*/ 1217310 h 2434621"/>
                <a:gd name="connsiteX4" fmla="*/ 1093213 w 1209667"/>
                <a:gd name="connsiteY4" fmla="*/ 5880 h 243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667" h="2434621">
                  <a:moveTo>
                    <a:pt x="1209667" y="0"/>
                  </a:moveTo>
                  <a:lnTo>
                    <a:pt x="1209667" y="2434621"/>
                  </a:lnTo>
                  <a:lnTo>
                    <a:pt x="1093213" y="2428740"/>
                  </a:lnTo>
                  <a:cubicBezTo>
                    <a:pt x="479171" y="2366381"/>
                    <a:pt x="0" y="1847803"/>
                    <a:pt x="0" y="1217310"/>
                  </a:cubicBezTo>
                  <a:cubicBezTo>
                    <a:pt x="0" y="586816"/>
                    <a:pt x="479171" y="68239"/>
                    <a:pt x="1093213" y="5880"/>
                  </a:cubicBezTo>
                  <a:close/>
                </a:path>
              </a:pathLst>
            </a:custGeom>
            <a:solidFill>
              <a:schemeClr val="tx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pic>
        <p:nvPicPr>
          <p:cNvPr id="17" name="logo">
            <a:extLst>
              <a:ext uri="{FF2B5EF4-FFF2-40B4-BE49-F238E27FC236}">
                <a16:creationId xmlns:a16="http://schemas.microsoft.com/office/drawing/2014/main" id="{77E9EA1C-7E35-47BB-87FC-996467D61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9" y="594294"/>
            <a:ext cx="5470005" cy="265903"/>
          </a:xfrm>
          <a:prstGeom prst="rect">
            <a:avLst/>
          </a:prstGeom>
        </p:spPr>
      </p:pic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570D888C-3F5B-4B37-891A-9A101F763C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249" y="4799261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Email address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DAFE2719-24C1-46F7-9AD7-338E7A8B0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249" y="5238750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Phone number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75C9E534-0F89-4E0A-9B12-1DB7CE257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0564" y="4139145"/>
            <a:ext cx="3665539" cy="5169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 b="1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 b="1"/>
            </a:lvl5pPr>
            <a:lvl6pPr marL="0" indent="0">
              <a:spcBef>
                <a:spcPts val="0"/>
              </a:spcBef>
              <a:buNone/>
              <a:defRPr sz="2000" b="1"/>
            </a:lvl6pPr>
            <a:lvl7pPr marL="0" indent="0">
              <a:spcBef>
                <a:spcPts val="0"/>
              </a:spcBef>
              <a:buNone/>
              <a:defRPr sz="2000" b="1"/>
            </a:lvl7pPr>
            <a:lvl8pPr marL="0" indent="0">
              <a:spcBef>
                <a:spcPts val="0"/>
              </a:spcBef>
              <a:buNone/>
              <a:defRPr sz="2000" b="1"/>
            </a:lvl8pPr>
            <a:lvl9pPr marL="0" indent="0">
              <a:spcBef>
                <a:spcPts val="0"/>
              </a:spcBef>
              <a:buNone/>
              <a:defRPr sz="2000" b="1"/>
            </a:lvl9pPr>
          </a:lstStyle>
          <a:p>
            <a:pPr lvl="0"/>
            <a:r>
              <a:t>Firstname Lastname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E87BEB55-B84D-4A7E-B446-725FE451FF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0564" y="4799261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Email address</a:t>
            </a:r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5DDC2C17-AB32-4B52-8A7F-A8C1D1FC74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0564" y="5238750"/>
            <a:ext cx="3657600" cy="38735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 b="0"/>
            </a:lvl3pPr>
            <a:lvl4pPr marL="0" indent="0">
              <a:spcBef>
                <a:spcPts val="0"/>
              </a:spcBef>
              <a:buNone/>
              <a:defRPr sz="2000" b="0"/>
            </a:lvl4pPr>
            <a:lvl5pPr marL="0" indent="0">
              <a:spcBef>
                <a:spcPts val="0"/>
              </a:spcBef>
              <a:buNone/>
              <a:defRPr sz="2000" b="0"/>
            </a:lvl5pPr>
            <a:lvl6pPr marL="0" indent="0">
              <a:spcBef>
                <a:spcPts val="0"/>
              </a:spcBef>
              <a:buNone/>
              <a:defRPr sz="2000" b="0"/>
            </a:lvl6pPr>
            <a:lvl7pPr marL="0" indent="0">
              <a:spcBef>
                <a:spcPts val="0"/>
              </a:spcBef>
              <a:buNone/>
              <a:defRPr sz="2000" b="0"/>
            </a:lvl7pPr>
            <a:lvl8pPr marL="0" indent="0">
              <a:spcBef>
                <a:spcPts val="0"/>
              </a:spcBef>
              <a:buNone/>
              <a:defRPr sz="2000" b="0"/>
            </a:lvl8pPr>
            <a:lvl9pPr marL="0" indent="0">
              <a:spcBef>
                <a:spcPts val="0"/>
              </a:spcBef>
              <a:buNone/>
              <a:defRPr sz="2000" b="0"/>
            </a:lvl9pPr>
          </a:lstStyle>
          <a:p>
            <a:pPr lvl="0"/>
            <a:r>
              <a:t>Phone number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A6C46D-1FEF-4CF5-825C-324F9D69A096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 dirty="0"/>
              <a:t>©202</a:t>
            </a:r>
            <a:r>
              <a:rPr lang="en-US" sz="600" dirty="0"/>
              <a:t>3</a:t>
            </a:r>
            <a:r>
              <a:rPr sz="600" dirty="0"/>
              <a:t> </a:t>
            </a:r>
            <a:r>
              <a:rPr sz="600" dirty="0" err="1"/>
              <a:t>WideOrbit</a:t>
            </a:r>
            <a:r>
              <a:rPr sz="600" dirty="0"/>
              <a:t> LLC. </a:t>
            </a:r>
            <a:r>
              <a:rPr sz="600" dirty="0" err="1"/>
              <a:t>WideOrbit</a:t>
            </a:r>
            <a:r>
              <a:rPr sz="600" baseline="30000" dirty="0"/>
              <a:t>®</a:t>
            </a:r>
            <a:r>
              <a:rPr sz="600" dirty="0"/>
              <a:t> is a registered trademark of </a:t>
            </a:r>
            <a:r>
              <a:rPr sz="600" dirty="0" err="1"/>
              <a:t>WideOrbit</a:t>
            </a:r>
            <a:r>
              <a:rPr sz="600" dirty="0"/>
              <a:t> LLC. Other trademarks are the property of their respective owners.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B2D9E-415B-4195-B92E-9322B753CA2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32A6B-92E8-49A5-AFC6-08F9A5D6BF9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C1308-7C59-4D88-B588-22021C873EC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757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Pr>
        <a:gradFill>
          <a:gsLst>
            <a:gs pos="3000">
              <a:schemeClr val="bg2"/>
            </a:gs>
            <a:gs pos="100000">
              <a:schemeClr val="accent1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>
            <a:extLst>
              <a:ext uri="{FF2B5EF4-FFF2-40B4-BE49-F238E27FC236}">
                <a16:creationId xmlns:a16="http://schemas.microsoft.com/office/drawing/2014/main" id="{AF47E71F-5F89-4535-9BFF-99A71A3EC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9" y="608808"/>
            <a:ext cx="5470005" cy="265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78FF4C8-D2AC-40BF-BA8A-45989D669B52}"/>
              </a:ext>
            </a:extLst>
          </p:cNvPr>
          <p:cNvGrpSpPr/>
          <p:nvPr/>
        </p:nvGrpSpPr>
        <p:grpSpPr bwMode="ltGray">
          <a:xfrm>
            <a:off x="8596546" y="3040273"/>
            <a:ext cx="3595455" cy="3817728"/>
            <a:chOff x="8596546" y="3040273"/>
            <a:chExt cx="3595455" cy="381772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21DFBA2-5F15-4C45-B603-EF6E0385A79F}"/>
                </a:ext>
              </a:extLst>
            </p:cNvPr>
            <p:cNvSpPr/>
            <p:nvPr/>
          </p:nvSpPr>
          <p:spPr bwMode="ltGray">
            <a:xfrm>
              <a:off x="8596546" y="5468922"/>
              <a:ext cx="2444675" cy="1389078"/>
            </a:xfrm>
            <a:custGeom>
              <a:avLst/>
              <a:gdLst>
                <a:gd name="connsiteX0" fmla="*/ 1222338 w 2444675"/>
                <a:gd name="connsiteY0" fmla="*/ 0 h 1389078"/>
                <a:gd name="connsiteX1" fmla="*/ 2444675 w 2444675"/>
                <a:gd name="connsiteY1" fmla="*/ 1222337 h 1389078"/>
                <a:gd name="connsiteX2" fmla="*/ 2438364 w 2444675"/>
                <a:gd name="connsiteY2" fmla="*/ 1347314 h 1389078"/>
                <a:gd name="connsiteX3" fmla="*/ 2431990 w 2444675"/>
                <a:gd name="connsiteY3" fmla="*/ 1389078 h 1389078"/>
                <a:gd name="connsiteX4" fmla="*/ 12685 w 2444675"/>
                <a:gd name="connsiteY4" fmla="*/ 1389078 h 1389078"/>
                <a:gd name="connsiteX5" fmla="*/ 6311 w 2444675"/>
                <a:gd name="connsiteY5" fmla="*/ 1347314 h 1389078"/>
                <a:gd name="connsiteX6" fmla="*/ 0 w 2444675"/>
                <a:gd name="connsiteY6" fmla="*/ 1222337 h 1389078"/>
                <a:gd name="connsiteX7" fmla="*/ 1222338 w 2444675"/>
                <a:gd name="connsiteY7" fmla="*/ 0 h 138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675" h="1389078">
                  <a:moveTo>
                    <a:pt x="1222338" y="0"/>
                  </a:moveTo>
                  <a:cubicBezTo>
                    <a:pt x="1897416" y="0"/>
                    <a:pt x="2444675" y="547259"/>
                    <a:pt x="2444675" y="1222337"/>
                  </a:cubicBezTo>
                  <a:cubicBezTo>
                    <a:pt x="2444675" y="1264530"/>
                    <a:pt x="2442537" y="1306223"/>
                    <a:pt x="2438364" y="1347314"/>
                  </a:cubicBezTo>
                  <a:lnTo>
                    <a:pt x="2431990" y="1389078"/>
                  </a:lnTo>
                  <a:lnTo>
                    <a:pt x="12685" y="1389078"/>
                  </a:lnTo>
                  <a:lnTo>
                    <a:pt x="6311" y="1347314"/>
                  </a:lnTo>
                  <a:cubicBezTo>
                    <a:pt x="2138" y="1306223"/>
                    <a:pt x="0" y="1264530"/>
                    <a:pt x="0" y="1222337"/>
                  </a:cubicBezTo>
                  <a:cubicBezTo>
                    <a:pt x="0" y="547259"/>
                    <a:pt x="547259" y="0"/>
                    <a:pt x="1222338" y="0"/>
                  </a:cubicBezTo>
                  <a:close/>
                </a:path>
              </a:pathLst>
            </a:custGeom>
            <a:solidFill>
              <a:srgbClr val="F46054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02E6110-2562-4CF4-AF1B-CCA0873AFAF5}"/>
                </a:ext>
              </a:extLst>
            </p:cNvPr>
            <p:cNvSpPr/>
            <p:nvPr/>
          </p:nvSpPr>
          <p:spPr bwMode="ltGray">
            <a:xfrm>
              <a:off x="9741050" y="3646254"/>
              <a:ext cx="2450950" cy="3211747"/>
            </a:xfrm>
            <a:custGeom>
              <a:avLst/>
              <a:gdLst>
                <a:gd name="connsiteX0" fmla="*/ 2444675 w 2450950"/>
                <a:gd name="connsiteY0" fmla="*/ 0 h 3211747"/>
                <a:gd name="connsiteX1" fmla="*/ 2450950 w 2450950"/>
                <a:gd name="connsiteY1" fmla="*/ 317 h 3211747"/>
                <a:gd name="connsiteX2" fmla="*/ 2450950 w 2450950"/>
                <a:gd name="connsiteY2" fmla="*/ 3211747 h 3211747"/>
                <a:gd name="connsiteX3" fmla="*/ 124585 w 2450950"/>
                <a:gd name="connsiteY3" fmla="*/ 3211747 h 3211747"/>
                <a:gd name="connsiteX4" fmla="*/ 109908 w 2450950"/>
                <a:gd name="connsiteY4" fmla="*/ 3171645 h 3211747"/>
                <a:gd name="connsiteX5" fmla="*/ 0 w 2450950"/>
                <a:gd name="connsiteY5" fmla="*/ 2444674 h 3211747"/>
                <a:gd name="connsiteX6" fmla="*/ 2444675 w 2450950"/>
                <a:gd name="connsiteY6" fmla="*/ 0 h 321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0950" h="3211747">
                  <a:moveTo>
                    <a:pt x="2444675" y="0"/>
                  </a:moveTo>
                  <a:lnTo>
                    <a:pt x="2450950" y="317"/>
                  </a:lnTo>
                  <a:lnTo>
                    <a:pt x="2450950" y="3211747"/>
                  </a:lnTo>
                  <a:lnTo>
                    <a:pt x="124585" y="3211747"/>
                  </a:lnTo>
                  <a:lnTo>
                    <a:pt x="109908" y="3171645"/>
                  </a:lnTo>
                  <a:cubicBezTo>
                    <a:pt x="38479" y="2941996"/>
                    <a:pt x="0" y="2697829"/>
                    <a:pt x="0" y="2444674"/>
                  </a:cubicBezTo>
                  <a:cubicBezTo>
                    <a:pt x="0" y="1094518"/>
                    <a:pt x="1094518" y="0"/>
                    <a:pt x="2444675" y="0"/>
                  </a:cubicBez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090BD6-CD70-4698-ADB3-3E0914BB71FE}"/>
                </a:ext>
              </a:extLst>
            </p:cNvPr>
            <p:cNvSpPr/>
            <p:nvPr/>
          </p:nvSpPr>
          <p:spPr bwMode="ltGray">
            <a:xfrm>
              <a:off x="11581126" y="3040273"/>
              <a:ext cx="610875" cy="1222278"/>
            </a:xfrm>
            <a:custGeom>
              <a:avLst/>
              <a:gdLst>
                <a:gd name="connsiteX0" fmla="*/ 610875 w 610875"/>
                <a:gd name="connsiteY0" fmla="*/ 0 h 1222278"/>
                <a:gd name="connsiteX1" fmla="*/ 610875 w 610875"/>
                <a:gd name="connsiteY1" fmla="*/ 1222278 h 1222278"/>
                <a:gd name="connsiteX2" fmla="*/ 487997 w 610875"/>
                <a:gd name="connsiteY2" fmla="*/ 1209891 h 1222278"/>
                <a:gd name="connsiteX3" fmla="*/ 0 w 610875"/>
                <a:gd name="connsiteY3" fmla="*/ 611140 h 1222278"/>
                <a:gd name="connsiteX4" fmla="*/ 487997 w 610875"/>
                <a:gd name="connsiteY4" fmla="*/ 12387 h 122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875" h="1222278">
                  <a:moveTo>
                    <a:pt x="610875" y="0"/>
                  </a:moveTo>
                  <a:lnTo>
                    <a:pt x="610875" y="1222278"/>
                  </a:lnTo>
                  <a:lnTo>
                    <a:pt x="487997" y="1209891"/>
                  </a:lnTo>
                  <a:cubicBezTo>
                    <a:pt x="209498" y="1152901"/>
                    <a:pt x="0" y="906485"/>
                    <a:pt x="0" y="611140"/>
                  </a:cubicBezTo>
                  <a:cubicBezTo>
                    <a:pt x="0" y="315792"/>
                    <a:pt x="209498" y="69376"/>
                    <a:pt x="487997" y="12387"/>
                  </a:cubicBez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6" y="1721310"/>
            <a:ext cx="914400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Presentation title, use sentence case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9" y="3115591"/>
            <a:ext cx="9139236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r>
              <a:t>Subtitle or speaker name(s)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3D320-E8B9-4A7B-B3E4-6FF3D7E5A021}"/>
              </a:ext>
            </a:extLst>
          </p:cNvPr>
          <p:cNvSpPr/>
          <p:nvPr/>
        </p:nvSpPr>
        <p:spPr>
          <a:xfrm>
            <a:off x="0" y="6418498"/>
            <a:ext cx="949796" cy="4395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31BD8-7B0C-47A6-A932-C3CC3A3848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B8451-6BB1-470A-BE94-F50D3FDFE2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5E8A8-3A5D-4369-B20B-71048C3DEA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C3809-9C22-4691-B56F-A064276D776D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 dirty="0"/>
              <a:t>©202</a:t>
            </a:r>
            <a:r>
              <a:rPr lang="en-US" sz="600" dirty="0"/>
              <a:t>3</a:t>
            </a:r>
            <a:r>
              <a:rPr sz="600" dirty="0"/>
              <a:t> </a:t>
            </a:r>
            <a:r>
              <a:rPr sz="600" dirty="0" err="1"/>
              <a:t>WideOrbit</a:t>
            </a:r>
            <a:r>
              <a:rPr sz="600" dirty="0"/>
              <a:t> LLC. </a:t>
            </a:r>
            <a:r>
              <a:rPr sz="600" dirty="0" err="1"/>
              <a:t>WideOrbit</a:t>
            </a:r>
            <a:r>
              <a:rPr sz="600" baseline="30000" dirty="0"/>
              <a:t>®</a:t>
            </a:r>
            <a:r>
              <a:rPr sz="600" dirty="0"/>
              <a:t> is a registered trademark of </a:t>
            </a:r>
            <a:r>
              <a:rPr sz="600" dirty="0" err="1"/>
              <a:t>WideOrbit</a:t>
            </a:r>
            <a:r>
              <a:rPr sz="600" dirty="0"/>
              <a:t> LLC.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1166664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D664-7BC5-4BE0-B247-217B8F2AD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609600"/>
            <a:ext cx="9144000" cy="936171"/>
          </a:xfrm>
        </p:spPr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7546F-CFA8-43EA-81C0-353DF448A4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1188" y="1825625"/>
            <a:ext cx="5212080" cy="427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bullets off from the Home tab. 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5C60B-7304-4996-B673-BCFCB2D3A9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1908" y="1825625"/>
            <a:ext cx="5212080" cy="427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t>Click to add text or choose an icon below to insert other content. Turn bullets off from the Home tab.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15E0A3-4B50-4B63-8B03-C4F22E2E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2EBDD7-91D7-489D-A124-E42598E9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65FEF0-5950-4516-912C-DACB52F4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9090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973B24-DF41-C7BD-B8A1-CEBA5376E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934" r="13043" b="2112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51ED7-C916-4E69-9FBE-384A6C599E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BBA04-FE61-4C18-B3D1-08765875F5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FFDFC-B517-4B62-8858-D9B9633B70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4AD00-2F68-4A71-9428-FBDD37208C29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 dirty="0"/>
              <a:t>©202</a:t>
            </a:r>
            <a:r>
              <a:rPr lang="en-US" sz="600" dirty="0"/>
              <a:t>3</a:t>
            </a:r>
            <a:r>
              <a:rPr sz="600" dirty="0"/>
              <a:t> </a:t>
            </a:r>
            <a:r>
              <a:rPr sz="600" dirty="0" err="1"/>
              <a:t>WideOrbit</a:t>
            </a:r>
            <a:r>
              <a:rPr sz="600" dirty="0"/>
              <a:t> LLC. </a:t>
            </a:r>
            <a:r>
              <a:rPr sz="600" dirty="0" err="1"/>
              <a:t>WideOrbit</a:t>
            </a:r>
            <a:r>
              <a:rPr sz="600" baseline="30000" dirty="0"/>
              <a:t>®</a:t>
            </a:r>
            <a:r>
              <a:rPr sz="600" dirty="0"/>
              <a:t> is a registered trademark of </a:t>
            </a:r>
            <a:r>
              <a:rPr sz="600" dirty="0" err="1"/>
              <a:t>WideOrbit</a:t>
            </a:r>
            <a:r>
              <a:rPr sz="600" dirty="0"/>
              <a:t> LLC. Other trademarks are the property of their respective owners.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697607-80B7-C262-C636-2098EF44CB5A}"/>
              </a:ext>
            </a:extLst>
          </p:cNvPr>
          <p:cNvGrpSpPr/>
          <p:nvPr userDrawn="1"/>
        </p:nvGrpSpPr>
        <p:grpSpPr bwMode="ltGray">
          <a:xfrm rot="16200000">
            <a:off x="8511495" y="-128904"/>
            <a:ext cx="3595455" cy="3817728"/>
            <a:chOff x="8596546" y="3040273"/>
            <a:chExt cx="3595455" cy="3817728"/>
          </a:xfrm>
        </p:grpSpPr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0C4BF8CE-EE31-8E60-75FC-933FB6E866DE}"/>
                </a:ext>
              </a:extLst>
            </p:cNvPr>
            <p:cNvSpPr/>
            <p:nvPr/>
          </p:nvSpPr>
          <p:spPr bwMode="ltGray">
            <a:xfrm>
              <a:off x="8596546" y="5468922"/>
              <a:ext cx="2444675" cy="1389078"/>
            </a:xfrm>
            <a:custGeom>
              <a:avLst/>
              <a:gdLst>
                <a:gd name="connsiteX0" fmla="*/ 1222338 w 2444675"/>
                <a:gd name="connsiteY0" fmla="*/ 0 h 1389078"/>
                <a:gd name="connsiteX1" fmla="*/ 2444675 w 2444675"/>
                <a:gd name="connsiteY1" fmla="*/ 1222337 h 1389078"/>
                <a:gd name="connsiteX2" fmla="*/ 2438364 w 2444675"/>
                <a:gd name="connsiteY2" fmla="*/ 1347314 h 1389078"/>
                <a:gd name="connsiteX3" fmla="*/ 2431990 w 2444675"/>
                <a:gd name="connsiteY3" fmla="*/ 1389078 h 1389078"/>
                <a:gd name="connsiteX4" fmla="*/ 12685 w 2444675"/>
                <a:gd name="connsiteY4" fmla="*/ 1389078 h 1389078"/>
                <a:gd name="connsiteX5" fmla="*/ 6311 w 2444675"/>
                <a:gd name="connsiteY5" fmla="*/ 1347314 h 1389078"/>
                <a:gd name="connsiteX6" fmla="*/ 0 w 2444675"/>
                <a:gd name="connsiteY6" fmla="*/ 1222337 h 1389078"/>
                <a:gd name="connsiteX7" fmla="*/ 1222338 w 2444675"/>
                <a:gd name="connsiteY7" fmla="*/ 0 h 138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675" h="1389078">
                  <a:moveTo>
                    <a:pt x="1222338" y="0"/>
                  </a:moveTo>
                  <a:cubicBezTo>
                    <a:pt x="1897416" y="0"/>
                    <a:pt x="2444675" y="547259"/>
                    <a:pt x="2444675" y="1222337"/>
                  </a:cubicBezTo>
                  <a:cubicBezTo>
                    <a:pt x="2444675" y="1264530"/>
                    <a:pt x="2442537" y="1306223"/>
                    <a:pt x="2438364" y="1347314"/>
                  </a:cubicBezTo>
                  <a:lnTo>
                    <a:pt x="2431990" y="1389078"/>
                  </a:lnTo>
                  <a:lnTo>
                    <a:pt x="12685" y="1389078"/>
                  </a:lnTo>
                  <a:lnTo>
                    <a:pt x="6311" y="1347314"/>
                  </a:lnTo>
                  <a:cubicBezTo>
                    <a:pt x="2138" y="1306223"/>
                    <a:pt x="0" y="1264530"/>
                    <a:pt x="0" y="1222337"/>
                  </a:cubicBezTo>
                  <a:cubicBezTo>
                    <a:pt x="0" y="547259"/>
                    <a:pt x="547259" y="0"/>
                    <a:pt x="1222338" y="0"/>
                  </a:cubicBezTo>
                  <a:close/>
                </a:path>
              </a:pathLst>
            </a:custGeom>
            <a:solidFill>
              <a:srgbClr val="F46054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3" name="Freeform: Shape 19">
              <a:extLst>
                <a:ext uri="{FF2B5EF4-FFF2-40B4-BE49-F238E27FC236}">
                  <a16:creationId xmlns:a16="http://schemas.microsoft.com/office/drawing/2014/main" id="{D34DA6C8-367D-FAEC-C24A-E9F9959663E0}"/>
                </a:ext>
              </a:extLst>
            </p:cNvPr>
            <p:cNvSpPr/>
            <p:nvPr/>
          </p:nvSpPr>
          <p:spPr bwMode="ltGray">
            <a:xfrm>
              <a:off x="9741050" y="3646254"/>
              <a:ext cx="2450950" cy="3211747"/>
            </a:xfrm>
            <a:custGeom>
              <a:avLst/>
              <a:gdLst>
                <a:gd name="connsiteX0" fmla="*/ 2444675 w 2450950"/>
                <a:gd name="connsiteY0" fmla="*/ 0 h 3211747"/>
                <a:gd name="connsiteX1" fmla="*/ 2450950 w 2450950"/>
                <a:gd name="connsiteY1" fmla="*/ 317 h 3211747"/>
                <a:gd name="connsiteX2" fmla="*/ 2450950 w 2450950"/>
                <a:gd name="connsiteY2" fmla="*/ 3211747 h 3211747"/>
                <a:gd name="connsiteX3" fmla="*/ 124585 w 2450950"/>
                <a:gd name="connsiteY3" fmla="*/ 3211747 h 3211747"/>
                <a:gd name="connsiteX4" fmla="*/ 109908 w 2450950"/>
                <a:gd name="connsiteY4" fmla="*/ 3171645 h 3211747"/>
                <a:gd name="connsiteX5" fmla="*/ 0 w 2450950"/>
                <a:gd name="connsiteY5" fmla="*/ 2444674 h 3211747"/>
                <a:gd name="connsiteX6" fmla="*/ 2444675 w 2450950"/>
                <a:gd name="connsiteY6" fmla="*/ 0 h 321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0950" h="3211747">
                  <a:moveTo>
                    <a:pt x="2444675" y="0"/>
                  </a:moveTo>
                  <a:lnTo>
                    <a:pt x="2450950" y="317"/>
                  </a:lnTo>
                  <a:lnTo>
                    <a:pt x="2450950" y="3211747"/>
                  </a:lnTo>
                  <a:lnTo>
                    <a:pt x="124585" y="3211747"/>
                  </a:lnTo>
                  <a:lnTo>
                    <a:pt x="109908" y="3171645"/>
                  </a:lnTo>
                  <a:cubicBezTo>
                    <a:pt x="38479" y="2941996"/>
                    <a:pt x="0" y="2697829"/>
                    <a:pt x="0" y="2444674"/>
                  </a:cubicBezTo>
                  <a:cubicBezTo>
                    <a:pt x="0" y="1094518"/>
                    <a:pt x="1094518" y="0"/>
                    <a:pt x="2444675" y="0"/>
                  </a:cubicBezTo>
                  <a:close/>
                </a:path>
              </a:pathLst>
            </a:custGeom>
            <a:solidFill>
              <a:srgbClr val="09348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A0392C9D-A709-A903-F288-2B4C168F353B}"/>
                </a:ext>
              </a:extLst>
            </p:cNvPr>
            <p:cNvSpPr/>
            <p:nvPr/>
          </p:nvSpPr>
          <p:spPr bwMode="ltGray">
            <a:xfrm>
              <a:off x="11581126" y="3040273"/>
              <a:ext cx="610875" cy="1222278"/>
            </a:xfrm>
            <a:custGeom>
              <a:avLst/>
              <a:gdLst>
                <a:gd name="connsiteX0" fmla="*/ 610875 w 610875"/>
                <a:gd name="connsiteY0" fmla="*/ 0 h 1222278"/>
                <a:gd name="connsiteX1" fmla="*/ 610875 w 610875"/>
                <a:gd name="connsiteY1" fmla="*/ 1222278 h 1222278"/>
                <a:gd name="connsiteX2" fmla="*/ 487997 w 610875"/>
                <a:gd name="connsiteY2" fmla="*/ 1209891 h 1222278"/>
                <a:gd name="connsiteX3" fmla="*/ 0 w 610875"/>
                <a:gd name="connsiteY3" fmla="*/ 611140 h 1222278"/>
                <a:gd name="connsiteX4" fmla="*/ 487997 w 610875"/>
                <a:gd name="connsiteY4" fmla="*/ 12387 h 122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875" h="1222278">
                  <a:moveTo>
                    <a:pt x="610875" y="0"/>
                  </a:moveTo>
                  <a:lnTo>
                    <a:pt x="610875" y="1222278"/>
                  </a:lnTo>
                  <a:lnTo>
                    <a:pt x="487997" y="1209891"/>
                  </a:lnTo>
                  <a:cubicBezTo>
                    <a:pt x="209498" y="1152901"/>
                    <a:pt x="0" y="906485"/>
                    <a:pt x="0" y="611140"/>
                  </a:cubicBezTo>
                  <a:cubicBezTo>
                    <a:pt x="0" y="315792"/>
                    <a:pt x="209498" y="69376"/>
                    <a:pt x="487997" y="12387"/>
                  </a:cubicBezTo>
                  <a:close/>
                </a:path>
              </a:pathLst>
            </a:custGeom>
            <a:solidFill>
              <a:srgbClr val="07C0C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pic>
        <p:nvPicPr>
          <p:cNvPr id="22" name="logo">
            <a:extLst>
              <a:ext uri="{FF2B5EF4-FFF2-40B4-BE49-F238E27FC236}">
                <a16:creationId xmlns:a16="http://schemas.microsoft.com/office/drawing/2014/main" id="{F9336020-0278-3E0A-95AE-E44D24C72D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249" y="594294"/>
            <a:ext cx="5470005" cy="26590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2F68E1A-B9BE-62B8-9B54-DA69C12094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6" y="1721310"/>
            <a:ext cx="9144001" cy="11430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t>Presentation title, use sentence case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43C416A5-66DF-AB61-0406-1E1EDC09DC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949" y="3115591"/>
            <a:ext cx="9139237" cy="77724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 or speaker name(s)</a:t>
            </a:r>
          </a:p>
        </p:txBody>
      </p:sp>
    </p:spTree>
    <p:extLst>
      <p:ext uri="{BB962C8B-B14F-4D97-AF65-F5344CB8AC3E}">
        <p14:creationId xmlns:p14="http://schemas.microsoft.com/office/powerpoint/2010/main" val="4005361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7EB7E4-39A3-496E-843C-E5E7AC6CE003}"/>
              </a:ext>
            </a:extLst>
          </p:cNvPr>
          <p:cNvGrpSpPr/>
          <p:nvPr/>
        </p:nvGrpSpPr>
        <p:grpSpPr>
          <a:xfrm flipV="1">
            <a:off x="9142622" y="0"/>
            <a:ext cx="3049378" cy="3812433"/>
            <a:chOff x="9150673" y="3045568"/>
            <a:chExt cx="3049378" cy="38124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52726E-6185-40B5-AEEB-10C0B22BBB94}"/>
                </a:ext>
              </a:extLst>
            </p:cNvPr>
            <p:cNvSpPr/>
            <p:nvPr/>
          </p:nvSpPr>
          <p:spPr>
            <a:xfrm>
              <a:off x="9759532" y="4268370"/>
              <a:ext cx="2440518" cy="2589631"/>
            </a:xfrm>
            <a:custGeom>
              <a:avLst/>
              <a:gdLst>
                <a:gd name="connsiteX0" fmla="*/ 2435434 w 2440518"/>
                <a:gd name="connsiteY0" fmla="*/ 0 h 2589631"/>
                <a:gd name="connsiteX1" fmla="*/ 2440518 w 2440518"/>
                <a:gd name="connsiteY1" fmla="*/ 257 h 2589631"/>
                <a:gd name="connsiteX2" fmla="*/ 2440518 w 2440518"/>
                <a:gd name="connsiteY2" fmla="*/ 2589631 h 2589631"/>
                <a:gd name="connsiteX3" fmla="*/ 7786 w 2440518"/>
                <a:gd name="connsiteY3" fmla="*/ 2589631 h 2589631"/>
                <a:gd name="connsiteX4" fmla="*/ 0 w 2440518"/>
                <a:gd name="connsiteY4" fmla="*/ 2435434 h 2589631"/>
                <a:gd name="connsiteX5" fmla="*/ 2435434 w 2440518"/>
                <a:gd name="connsiteY5" fmla="*/ 0 h 258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0518" h="2589631">
                  <a:moveTo>
                    <a:pt x="2435434" y="0"/>
                  </a:moveTo>
                  <a:lnTo>
                    <a:pt x="2440518" y="257"/>
                  </a:lnTo>
                  <a:lnTo>
                    <a:pt x="2440518" y="2589631"/>
                  </a:lnTo>
                  <a:lnTo>
                    <a:pt x="7786" y="2589631"/>
                  </a:lnTo>
                  <a:lnTo>
                    <a:pt x="0" y="2435434"/>
                  </a:lnTo>
                  <a:cubicBezTo>
                    <a:pt x="0" y="1090381"/>
                    <a:pt x="1090380" y="0"/>
                    <a:pt x="2435434" y="0"/>
                  </a:cubicBezTo>
                  <a:close/>
                </a:path>
              </a:pathLst>
            </a:custGeom>
            <a:solidFill>
              <a:schemeClr val="tx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BFA1F4-B55A-4DC2-9087-4267E5C9310D}"/>
                </a:ext>
              </a:extLst>
            </p:cNvPr>
            <p:cNvSpPr/>
            <p:nvPr/>
          </p:nvSpPr>
          <p:spPr>
            <a:xfrm>
              <a:off x="9150673" y="6094946"/>
              <a:ext cx="1217717" cy="763054"/>
            </a:xfrm>
            <a:custGeom>
              <a:avLst/>
              <a:gdLst>
                <a:gd name="connsiteX0" fmla="*/ 608858 w 1217717"/>
                <a:gd name="connsiteY0" fmla="*/ 0 h 763054"/>
                <a:gd name="connsiteX1" fmla="*/ 1217717 w 1217717"/>
                <a:gd name="connsiteY1" fmla="*/ 608859 h 763054"/>
                <a:gd name="connsiteX2" fmla="*/ 1205347 w 1217717"/>
                <a:gd name="connsiteY2" fmla="*/ 731565 h 763054"/>
                <a:gd name="connsiteX3" fmla="*/ 1195573 w 1217717"/>
                <a:gd name="connsiteY3" fmla="*/ 763054 h 763054"/>
                <a:gd name="connsiteX4" fmla="*/ 22145 w 1217717"/>
                <a:gd name="connsiteY4" fmla="*/ 763054 h 763054"/>
                <a:gd name="connsiteX5" fmla="*/ 12370 w 1217717"/>
                <a:gd name="connsiteY5" fmla="*/ 731565 h 763054"/>
                <a:gd name="connsiteX6" fmla="*/ 0 w 1217717"/>
                <a:gd name="connsiteY6" fmla="*/ 608859 h 763054"/>
                <a:gd name="connsiteX7" fmla="*/ 608858 w 1217717"/>
                <a:gd name="connsiteY7" fmla="*/ 0 h 76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63054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5"/>
                  </a:cubicBezTo>
                  <a:lnTo>
                    <a:pt x="1195573" y="763054"/>
                  </a:lnTo>
                  <a:lnTo>
                    <a:pt x="22145" y="763054"/>
                  </a:lnTo>
                  <a:lnTo>
                    <a:pt x="12370" y="731565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chemeClr val="accent4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D7D459-FB01-49E1-B98E-B7EE2B29C0F8}"/>
                </a:ext>
              </a:extLst>
            </p:cNvPr>
            <p:cNvSpPr/>
            <p:nvPr/>
          </p:nvSpPr>
          <p:spPr>
            <a:xfrm>
              <a:off x="10982334" y="3045568"/>
              <a:ext cx="1217717" cy="2435434"/>
            </a:xfrm>
            <a:custGeom>
              <a:avLst/>
              <a:gdLst>
                <a:gd name="connsiteX0" fmla="*/ 1217717 w 1217717"/>
                <a:gd name="connsiteY0" fmla="*/ 0 h 2435434"/>
                <a:gd name="connsiteX1" fmla="*/ 1217717 w 1217717"/>
                <a:gd name="connsiteY1" fmla="*/ 2435434 h 2435434"/>
                <a:gd name="connsiteX2" fmla="*/ 0 w 1217717"/>
                <a:gd name="connsiteY2" fmla="*/ 1217717 h 2435434"/>
                <a:gd name="connsiteX3" fmla="*/ 1217717 w 1217717"/>
                <a:gd name="connsiteY3" fmla="*/ 0 h 243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17" h="2435434">
                  <a:moveTo>
                    <a:pt x="1217717" y="0"/>
                  </a:moveTo>
                  <a:lnTo>
                    <a:pt x="1217717" y="2435434"/>
                  </a:lnTo>
                  <a:cubicBezTo>
                    <a:pt x="545190" y="2435434"/>
                    <a:pt x="0" y="1890243"/>
                    <a:pt x="0" y="1217717"/>
                  </a:cubicBezTo>
                  <a:cubicBezTo>
                    <a:pt x="0" y="545190"/>
                    <a:pt x="545190" y="0"/>
                    <a:pt x="1217717" y="0"/>
                  </a:cubicBezTo>
                  <a:close/>
                </a:path>
              </a:pathLst>
            </a:custGeom>
            <a:solidFill>
              <a:schemeClr val="accent3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2FF16E-4EB7-4674-B43E-AB264A05D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1161370"/>
            <a:ext cx="9144002" cy="1143000"/>
          </a:xfrm>
        </p:spPr>
        <p:txBody>
          <a:bodyPr anchor="b"/>
          <a:lstStyle>
            <a:lvl1pPr>
              <a:defRPr sz="3600"/>
            </a:lvl1pPr>
          </a:lstStyle>
          <a:p>
            <a:r>
              <a:t>Transition or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B0FB3-3736-4AC6-AAD9-100313D3B0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950" y="2555650"/>
            <a:ext cx="9144000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Optional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FFC88-C578-48A2-A554-52F3B780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2883C-789E-4542-A4C5-96803DB3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1ADE5-2BB8-4FD2-8F20-EF89D4C1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1501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Blue Overlay">
    <p:bg>
      <p:bgPr>
        <a:gradFill>
          <a:gsLst>
            <a:gs pos="3000">
              <a:schemeClr val="bg2"/>
            </a:gs>
            <a:gs pos="100000">
              <a:schemeClr val="accent1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F8891F2-D525-4365-83D4-EDD26F590693}"/>
              </a:ext>
            </a:extLst>
          </p:cNvPr>
          <p:cNvGrpSpPr/>
          <p:nvPr/>
        </p:nvGrpSpPr>
        <p:grpSpPr bwMode="ltGray">
          <a:xfrm flipV="1">
            <a:off x="9150672" y="0"/>
            <a:ext cx="3041328" cy="3807923"/>
            <a:chOff x="9150673" y="3050078"/>
            <a:chExt cx="3041328" cy="380792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67453D1-B4C6-4D7F-BE54-C7C86A93D424}"/>
                </a:ext>
              </a:extLst>
            </p:cNvPr>
            <p:cNvSpPr/>
            <p:nvPr/>
          </p:nvSpPr>
          <p:spPr bwMode="ltGray">
            <a:xfrm>
              <a:off x="9759532" y="4272218"/>
              <a:ext cx="2432468" cy="2585783"/>
            </a:xfrm>
            <a:custGeom>
              <a:avLst/>
              <a:gdLst>
                <a:gd name="connsiteX0" fmla="*/ 2432468 w 2432468"/>
                <a:gd name="connsiteY0" fmla="*/ 0 h 2585783"/>
                <a:gd name="connsiteX1" fmla="*/ 2432468 w 2432468"/>
                <a:gd name="connsiteY1" fmla="*/ 2585783 h 2585783"/>
                <a:gd name="connsiteX2" fmla="*/ 7126 w 2432468"/>
                <a:gd name="connsiteY2" fmla="*/ 2585783 h 2585783"/>
                <a:gd name="connsiteX3" fmla="*/ 0 w 2432468"/>
                <a:gd name="connsiteY3" fmla="*/ 2435284 h 2585783"/>
                <a:gd name="connsiteX4" fmla="*/ 2186425 w 2432468"/>
                <a:gd name="connsiteY4" fmla="*/ 12424 h 258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2468" h="2585783">
                  <a:moveTo>
                    <a:pt x="2432468" y="0"/>
                  </a:moveTo>
                  <a:lnTo>
                    <a:pt x="2432468" y="2585783"/>
                  </a:lnTo>
                  <a:lnTo>
                    <a:pt x="7126" y="2585783"/>
                  </a:lnTo>
                  <a:lnTo>
                    <a:pt x="0" y="2435284"/>
                  </a:lnTo>
                  <a:cubicBezTo>
                    <a:pt x="0" y="1174297"/>
                    <a:pt x="958342" y="137143"/>
                    <a:pt x="2186425" y="12424"/>
                  </a:cubicBezTo>
                  <a:close/>
                </a:path>
              </a:pathLst>
            </a:custGeom>
            <a:solidFill>
              <a:srgbClr val="07C0CF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A07934-C4D7-492C-8101-59A4B67EC554}"/>
                </a:ext>
              </a:extLst>
            </p:cNvPr>
            <p:cNvSpPr/>
            <p:nvPr/>
          </p:nvSpPr>
          <p:spPr bwMode="ltGray">
            <a:xfrm>
              <a:off x="9150673" y="6098644"/>
              <a:ext cx="1217717" cy="759357"/>
            </a:xfrm>
            <a:custGeom>
              <a:avLst/>
              <a:gdLst>
                <a:gd name="connsiteX0" fmla="*/ 608858 w 1217717"/>
                <a:gd name="connsiteY0" fmla="*/ 0 h 759357"/>
                <a:gd name="connsiteX1" fmla="*/ 1217717 w 1217717"/>
                <a:gd name="connsiteY1" fmla="*/ 608859 h 759357"/>
                <a:gd name="connsiteX2" fmla="*/ 1205347 w 1217717"/>
                <a:gd name="connsiteY2" fmla="*/ 731566 h 759357"/>
                <a:gd name="connsiteX3" fmla="*/ 1196720 w 1217717"/>
                <a:gd name="connsiteY3" fmla="*/ 759357 h 759357"/>
                <a:gd name="connsiteX4" fmla="*/ 20997 w 1217717"/>
                <a:gd name="connsiteY4" fmla="*/ 759357 h 759357"/>
                <a:gd name="connsiteX5" fmla="*/ 12370 w 1217717"/>
                <a:gd name="connsiteY5" fmla="*/ 731566 h 759357"/>
                <a:gd name="connsiteX6" fmla="*/ 0 w 1217717"/>
                <a:gd name="connsiteY6" fmla="*/ 608859 h 759357"/>
                <a:gd name="connsiteX7" fmla="*/ 608858 w 1217717"/>
                <a:gd name="connsiteY7" fmla="*/ 0 h 75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7717" h="759357">
                  <a:moveTo>
                    <a:pt x="608858" y="0"/>
                  </a:moveTo>
                  <a:cubicBezTo>
                    <a:pt x="945122" y="0"/>
                    <a:pt x="1217717" y="272596"/>
                    <a:pt x="1217717" y="608859"/>
                  </a:cubicBezTo>
                  <a:cubicBezTo>
                    <a:pt x="1217717" y="650892"/>
                    <a:pt x="1213458" y="691930"/>
                    <a:pt x="1205347" y="731566"/>
                  </a:cubicBezTo>
                  <a:lnTo>
                    <a:pt x="1196720" y="759357"/>
                  </a:lnTo>
                  <a:lnTo>
                    <a:pt x="20997" y="759357"/>
                  </a:lnTo>
                  <a:lnTo>
                    <a:pt x="12370" y="731566"/>
                  </a:lnTo>
                  <a:cubicBezTo>
                    <a:pt x="4259" y="691930"/>
                    <a:pt x="0" y="650892"/>
                    <a:pt x="0" y="608859"/>
                  </a:cubicBezTo>
                  <a:cubicBezTo>
                    <a:pt x="0" y="272596"/>
                    <a:pt x="272595" y="0"/>
                    <a:pt x="608858" y="0"/>
                  </a:cubicBezTo>
                  <a:close/>
                </a:path>
              </a:pathLst>
            </a:custGeom>
            <a:solidFill>
              <a:srgbClr val="F46054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D4560C8-0074-4FAD-ADAE-4BA04F7330B2}"/>
                </a:ext>
              </a:extLst>
            </p:cNvPr>
            <p:cNvSpPr/>
            <p:nvPr/>
          </p:nvSpPr>
          <p:spPr bwMode="ltGray">
            <a:xfrm>
              <a:off x="10982334" y="3050078"/>
              <a:ext cx="1209667" cy="2433811"/>
            </a:xfrm>
            <a:custGeom>
              <a:avLst/>
              <a:gdLst>
                <a:gd name="connsiteX0" fmla="*/ 1209667 w 1209667"/>
                <a:gd name="connsiteY0" fmla="*/ 0 h 2433811"/>
                <a:gd name="connsiteX1" fmla="*/ 1209667 w 1209667"/>
                <a:gd name="connsiteY1" fmla="*/ 2433811 h 2433811"/>
                <a:gd name="connsiteX2" fmla="*/ 972304 w 1209667"/>
                <a:gd name="connsiteY2" fmla="*/ 2409883 h 2433811"/>
                <a:gd name="connsiteX3" fmla="*/ 0 w 1209667"/>
                <a:gd name="connsiteY3" fmla="*/ 1216905 h 2433811"/>
                <a:gd name="connsiteX4" fmla="*/ 972304 w 1209667"/>
                <a:gd name="connsiteY4" fmla="*/ 23928 h 243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667" h="2433811">
                  <a:moveTo>
                    <a:pt x="1209667" y="0"/>
                  </a:moveTo>
                  <a:lnTo>
                    <a:pt x="1209667" y="2433811"/>
                  </a:lnTo>
                  <a:lnTo>
                    <a:pt x="972304" y="2409883"/>
                  </a:lnTo>
                  <a:cubicBezTo>
                    <a:pt x="417411" y="2296335"/>
                    <a:pt x="0" y="1805366"/>
                    <a:pt x="0" y="1216905"/>
                  </a:cubicBezTo>
                  <a:cubicBezTo>
                    <a:pt x="0" y="628444"/>
                    <a:pt x="417411" y="137475"/>
                    <a:pt x="972304" y="23928"/>
                  </a:cubicBezTo>
                  <a:close/>
                </a:path>
              </a:pathLst>
            </a:custGeom>
            <a:solidFill>
              <a:srgbClr val="093472"/>
            </a:solidFill>
            <a:ln w="127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rgbClr val="25253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1161370"/>
            <a:ext cx="731459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Transition or statement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2555650"/>
            <a:ext cx="7314591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Optional 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77C0F-0964-44EF-90CB-CB47A43F198D}"/>
              </a:ext>
            </a:extLst>
          </p:cNvPr>
          <p:cNvSpPr/>
          <p:nvPr/>
        </p:nvSpPr>
        <p:spPr>
          <a:xfrm>
            <a:off x="0" y="6418498"/>
            <a:ext cx="949796" cy="4395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6CA8B-12B8-423C-B636-8AC589C005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F7B92-ECC4-444D-A785-8160738E50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A0687-FB66-4A44-B330-A11A95A6F9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0EB0D4-ECDB-4FE7-9B2E-9247FB729770}"/>
              </a:ext>
            </a:extLst>
          </p:cNvPr>
          <p:cNvSpPr txBox="1"/>
          <p:nvPr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©202</a:t>
            </a:r>
            <a:r>
              <a:rPr kumimoji="0" lang="en-US" sz="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sz="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sz="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B5DA79-432D-4852-B148-4AADD735FAAA}"/>
              </a:ext>
            </a:extLst>
          </p:cNvPr>
          <p:cNvSpPr txBox="1"/>
          <p:nvPr/>
        </p:nvSpPr>
        <p:spPr>
          <a:xfrm>
            <a:off x="610792" y="6566207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C9DB1A61-4043-42A7-95E0-DB1994DD403D}" type="slidenum">
              <a:rPr sz="1200">
                <a:solidFill>
                  <a:schemeClr val="tx1"/>
                </a:solidFill>
              </a:rPr>
              <a:t>‹#›</a:t>
            </a:fld>
            <a:endParaRPr sz="12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48255F-B33B-44DB-A969-8D0D8E8C5B16}"/>
              </a:ext>
            </a:extLst>
          </p:cNvPr>
          <p:cNvSpPr/>
          <p:nvPr/>
        </p:nvSpPr>
        <p:spPr>
          <a:xfrm>
            <a:off x="0" y="6418498"/>
            <a:ext cx="949796" cy="4395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25" name="logo">
            <a:extLst>
              <a:ext uri="{FF2B5EF4-FFF2-40B4-BE49-F238E27FC236}">
                <a16:creationId xmlns:a16="http://schemas.microsoft.com/office/drawing/2014/main" id="{6CA7BAF4-1325-42CE-9FB9-B94DD16B3338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  <a:solidFill>
            <a:schemeClr val="tx2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E974AC-3181-4695-9881-AA703C5B1328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AED6731-E6C4-4D80-AA76-FA7E57568BDD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5B62AB-239B-46C0-B355-35B816CC039B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D2827B-A170-4F14-832A-917BAE775126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8B34A2F-D262-4151-B906-63A190454CF9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7D700B-8DB8-4C0F-901F-36A77FCC0727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AD6B27E-926F-4804-90CE-11AB5A841514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EC21E8-8B2E-41D8-BC14-B5E8C2375344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61BD86-8135-4C67-ADDD-3CA9FC19233F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grpFill/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0263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SF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E7964354-D14F-4EDA-827C-E4DE40889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rbital Pattern">
            <a:extLst>
              <a:ext uri="{FF2B5EF4-FFF2-40B4-BE49-F238E27FC236}">
                <a16:creationId xmlns:a16="http://schemas.microsoft.com/office/drawing/2014/main" id="{87B4BDEF-9103-49AA-BA9D-DB85AC354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3738" b="39990"/>
          <a:stretch/>
        </p:blipFill>
        <p:spPr>
          <a:xfrm rot="5400000" flipV="1">
            <a:off x="5715309" y="381304"/>
            <a:ext cx="5638798" cy="7314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1161370"/>
            <a:ext cx="731459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Transition or statement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2555650"/>
            <a:ext cx="7314591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4178725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NY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>
            <a:extLst>
              <a:ext uri="{FF2B5EF4-FFF2-40B4-BE49-F238E27FC236}">
                <a16:creationId xmlns:a16="http://schemas.microsoft.com/office/drawing/2014/main" id="{9A2813D0-5173-4310-8D03-1A2283293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rbital Pattern">
            <a:extLst>
              <a:ext uri="{FF2B5EF4-FFF2-40B4-BE49-F238E27FC236}">
                <a16:creationId xmlns:a16="http://schemas.microsoft.com/office/drawing/2014/main" id="{F9D86550-A692-4D63-BB05-B2F7C69CE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990" r="53738"/>
          <a:stretch/>
        </p:blipFill>
        <p:spPr>
          <a:xfrm rot="5400000">
            <a:off x="5715306" y="381306"/>
            <a:ext cx="5638799" cy="7314589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AF47E71F-5F89-4535-9BFF-99A71A3E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249" y="608808"/>
            <a:ext cx="5470005" cy="265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A98CE-E188-4E39-B211-B55086FFA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6" y="1721310"/>
            <a:ext cx="9144002" cy="114300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t>Presentation title, use sentence case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4687CC-4E90-4680-95F0-9A5C3D34F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9" y="3115591"/>
            <a:ext cx="9139236" cy="7772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alpha val="6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r>
              <a:t>Subtitle or speaker name(s)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00902B-9749-4BD1-A38C-EB7B2D1D3E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FAF15C-0CFC-4F37-BAA1-AF296BBC4208}" type="datetime1">
              <a:rPr lang="en-US"/>
              <a:pPr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3FBFF-6866-4341-A1E6-7194452E3F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D0457-98D6-4C2C-AA03-BA354085B3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DE455D-6A38-4CE7-9629-49D1E5668D56}" type="slidenum">
              <a:rPr/>
              <a:pPr/>
              <a:t>‹#›</a:t>
            </a:fld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E6562-1776-4EBA-9C8D-0618C567E9F3}"/>
              </a:ext>
            </a:extLst>
          </p:cNvPr>
          <p:cNvSpPr txBox="1"/>
          <p:nvPr/>
        </p:nvSpPr>
        <p:spPr>
          <a:xfrm>
            <a:off x="611187" y="6400223"/>
            <a:ext cx="7379354" cy="30662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600" dirty="0"/>
              <a:t>©202</a:t>
            </a:r>
            <a:r>
              <a:rPr lang="en-US" sz="600" dirty="0"/>
              <a:t>3</a:t>
            </a:r>
            <a:r>
              <a:rPr sz="600" dirty="0"/>
              <a:t> </a:t>
            </a:r>
            <a:r>
              <a:rPr sz="600" dirty="0" err="1"/>
              <a:t>WideOrbit</a:t>
            </a:r>
            <a:r>
              <a:rPr sz="600" dirty="0"/>
              <a:t> LLC. </a:t>
            </a:r>
            <a:r>
              <a:rPr sz="600" dirty="0" err="1"/>
              <a:t>WideOrbit</a:t>
            </a:r>
            <a:r>
              <a:rPr sz="600" baseline="30000" dirty="0"/>
              <a:t>®</a:t>
            </a:r>
            <a:r>
              <a:rPr sz="600" dirty="0"/>
              <a:t> is a registered trademark of </a:t>
            </a:r>
            <a:r>
              <a:rPr sz="600" dirty="0" err="1"/>
              <a:t>WideOrbit</a:t>
            </a:r>
            <a:r>
              <a:rPr sz="600" dirty="0"/>
              <a:t> LLC.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743462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DD1B-10F3-4C6A-AEA5-1D85D88BF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t>Add slide title, use sentence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48E09-54FF-41D3-A433-E4204716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798B-CA3E-4580-A635-C49F87353ED6}" type="datetime1">
              <a:rPr lang="en-US"/>
              <a:t>1/19/2023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0343D-C1F9-42F9-8862-4531E50D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DE5BE-7827-4087-9531-8C510560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25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46263-8E4A-4AB6-8BAC-36D47D42E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609600"/>
            <a:ext cx="9144000" cy="9361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493B9-62C4-4F70-8B4C-5E21829CD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1828800"/>
            <a:ext cx="10972800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51874-AC76-4B3F-AD5B-F8D9BF04C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304" y="7258050"/>
            <a:ext cx="834102" cy="127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909090"/>
                </a:solidFill>
              </a:defRPr>
            </a:lvl1pPr>
          </a:lstStyle>
          <a:p>
            <a:fld id="{0BFAF15C-0CFC-4F37-BAA1-AF296BBC4208}" type="datetime1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8F4A-F032-406A-9693-9284D7585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8601" y="7258050"/>
            <a:ext cx="1139024" cy="127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90909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CA530-FEE4-4CF1-B4AC-420D217F6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2545" y="7258050"/>
            <a:ext cx="273024" cy="127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defRPr sz="800">
                <a:solidFill>
                  <a:srgbClr val="909090"/>
                </a:solidFill>
              </a:defRPr>
            </a:lvl1pPr>
          </a:lstStyle>
          <a:p>
            <a:fld id="{76DE455D-6A38-4CE7-9629-49D1E5668D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1979B-AB0A-4BBB-9144-A6DD9CA34C3E}"/>
              </a:ext>
            </a:extLst>
          </p:cNvPr>
          <p:cNvSpPr txBox="1"/>
          <p:nvPr userDrawn="1"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©2023 WideOrbit LLC. </a:t>
            </a:r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2A913782-DDB2-46E8-99BA-457FD65101C1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D68B57-1FDE-4B67-8338-BDF85759CE83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D515D61-405B-4855-99AE-BF35282B3197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4A863F-FFE9-4818-BDBF-83F6DC8E127F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837641-BA4E-44A1-998E-4D818F983145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8142058-FC90-4B07-AB11-5D594C738DA4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solidFill>
              <a:srgbClr val="005CB4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17EBF8A-09B8-42F3-9E91-35872EB83A7C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815C60-0C77-4839-90D0-27BFDCF3B7DC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7C3E46-03D4-4420-908A-9A9B543B0892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9E16BB5-5953-4484-8865-9FA01EAD47DE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4D37573-BA08-4E36-86A7-BDF0980ADD0A}"/>
              </a:ext>
            </a:extLst>
          </p:cNvPr>
          <p:cNvSpPr txBox="1"/>
          <p:nvPr userDrawn="1"/>
        </p:nvSpPr>
        <p:spPr>
          <a:xfrm>
            <a:off x="610792" y="6545888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BA8B68BF-EBAE-4CD2-ACEA-521D4890134E}" type="slidenum">
              <a:rPr lang="en-US" sz="900" smtClean="0"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2665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2" r:id="rId3"/>
    <p:sldLayoutId id="2147483669" r:id="rId4"/>
    <p:sldLayoutId id="2147483670" r:id="rId5"/>
    <p:sldLayoutId id="2147483687" r:id="rId6"/>
    <p:sldLayoutId id="2147483671" r:id="rId7"/>
    <p:sldLayoutId id="2147483652" r:id="rId8"/>
    <p:sldLayoutId id="2147483654" r:id="rId9"/>
    <p:sldLayoutId id="2147483706" r:id="rId10"/>
    <p:sldLayoutId id="2147483707" r:id="rId11"/>
    <p:sldLayoutId id="2147483655" r:id="rId12"/>
    <p:sldLayoutId id="2147483673" r:id="rId13"/>
    <p:sldLayoutId id="2147483674" r:id="rId14"/>
    <p:sldLayoutId id="2147483748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91" r:id="rId21"/>
    <p:sldLayoutId id="2147483696" r:id="rId22"/>
    <p:sldLayoutId id="2147483680" r:id="rId23"/>
    <p:sldLayoutId id="2147483682" r:id="rId24"/>
    <p:sldLayoutId id="2147483683" r:id="rId25"/>
    <p:sldLayoutId id="2147483697" r:id="rId26"/>
    <p:sldLayoutId id="2147483688" r:id="rId27"/>
    <p:sldLayoutId id="2147483695" r:id="rId28"/>
    <p:sldLayoutId id="2147483694" r:id="rId29"/>
    <p:sldLayoutId id="2147483693" r:id="rId30"/>
    <p:sldLayoutId id="2147483689" r:id="rId31"/>
    <p:sldLayoutId id="2147483684" r:id="rId32"/>
    <p:sldLayoutId id="2147483690" r:id="rId33"/>
    <p:sldLayoutId id="2147483685" r:id="rId34"/>
    <p:sldLayoutId id="2147483686" r:id="rId35"/>
    <p:sldLayoutId id="2147483656" r:id="rId36"/>
    <p:sldLayoutId id="2147483657" r:id="rId37"/>
    <p:sldLayoutId id="2147483651" r:id="rId38"/>
    <p:sldLayoutId id="2147483668" r:id="rId39"/>
    <p:sldLayoutId id="2147483704" r:id="rId40"/>
    <p:sldLayoutId id="2147483702" r:id="rId41"/>
    <p:sldLayoutId id="2147483705" r:id="rId42"/>
    <p:sldLayoutId id="2147483710" r:id="rId43"/>
    <p:sldLayoutId id="2147483751" r:id="rId44"/>
    <p:sldLayoutId id="2147483752" r:id="rId45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4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31775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Font typeface="Open Sans" panose="020B0606030504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5" userDrawn="1">
          <p15:clr>
            <a:srgbClr val="5ACBF0"/>
          </p15:clr>
        </p15:guide>
        <p15:guide id="3" pos="7297" userDrawn="1">
          <p15:clr>
            <a:srgbClr val="5ACBF0"/>
          </p15:clr>
        </p15:guide>
        <p15:guide id="6" pos="2689" userDrawn="1">
          <p15:clr>
            <a:srgbClr val="A4A3A4"/>
          </p15:clr>
        </p15:guide>
        <p15:guide id="9" pos="1537" userDrawn="1">
          <p15:clr>
            <a:srgbClr val="A4A3A4"/>
          </p15:clr>
        </p15:guide>
        <p15:guide id="14" pos="4993" userDrawn="1">
          <p15:clr>
            <a:srgbClr val="A4A3A4"/>
          </p15:clr>
        </p15:guide>
        <p15:guide id="17" pos="6145" userDrawn="1">
          <p15:clr>
            <a:srgbClr val="A4A3A4"/>
          </p15:clr>
        </p15:guide>
        <p15:guide id="20" orient="horz" pos="2160" userDrawn="1">
          <p15:clr>
            <a:srgbClr val="F26B43"/>
          </p15:clr>
        </p15:guide>
        <p15:guide id="21" orient="horz" pos="1152" userDrawn="1">
          <p15:clr>
            <a:srgbClr val="A4A3A4"/>
          </p15:clr>
        </p15:guide>
        <p15:guide id="23" orient="horz" pos="384" userDrawn="1">
          <p15:clr>
            <a:srgbClr val="5ACBF0"/>
          </p15:clr>
        </p15:guide>
        <p15:guide id="24" orient="horz" pos="3840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46263-8E4A-4AB6-8BAC-36D47D42E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609600"/>
            <a:ext cx="9144000" cy="9361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493B9-62C4-4F70-8B4C-5E21829CD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1828800"/>
            <a:ext cx="10972800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51874-AC76-4B3F-AD5B-F8D9BF04C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304" y="7258050"/>
            <a:ext cx="834102" cy="127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909090"/>
                </a:solidFill>
              </a:defRPr>
            </a:lvl1pPr>
          </a:lstStyle>
          <a:p>
            <a:fld id="{0BFAF15C-0CFC-4F37-BAA1-AF296BBC4208}" type="datetime1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8F4A-F032-406A-9693-9284D7585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8601" y="7258050"/>
            <a:ext cx="1139024" cy="127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90909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CA530-FEE4-4CF1-B4AC-420D217F6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2545" y="7258050"/>
            <a:ext cx="273024" cy="12700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defRPr sz="800">
                <a:solidFill>
                  <a:srgbClr val="909090"/>
                </a:solidFill>
              </a:defRPr>
            </a:lvl1pPr>
          </a:lstStyle>
          <a:p>
            <a:fld id="{76DE455D-6A38-4CE7-9629-49D1E5668D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1979B-AB0A-4BBB-9144-A6DD9CA34C3E}"/>
              </a:ext>
            </a:extLst>
          </p:cNvPr>
          <p:cNvSpPr txBox="1"/>
          <p:nvPr userDrawn="1"/>
        </p:nvSpPr>
        <p:spPr>
          <a:xfrm>
            <a:off x="911622" y="6612950"/>
            <a:ext cx="165536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©2023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WideOrbit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 LLC. </a:t>
            </a:r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2A913782-DDB2-46E8-99BA-457FD65101C1}"/>
              </a:ext>
            </a:extLst>
          </p:cNvPr>
          <p:cNvGrpSpPr/>
          <p:nvPr/>
        </p:nvGrpSpPr>
        <p:grpSpPr>
          <a:xfrm>
            <a:off x="10015935" y="6558062"/>
            <a:ext cx="1581944" cy="129828"/>
            <a:chOff x="6261099" y="4728144"/>
            <a:chExt cx="2669159" cy="21905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D68B57-1FDE-4B67-8338-BDF85759CE83}"/>
                </a:ext>
              </a:extLst>
            </p:cNvPr>
            <p:cNvSpPr/>
            <p:nvPr/>
          </p:nvSpPr>
          <p:spPr>
            <a:xfrm>
              <a:off x="6261099" y="4728144"/>
              <a:ext cx="357069" cy="217787"/>
            </a:xfrm>
            <a:custGeom>
              <a:avLst/>
              <a:gdLst>
                <a:gd name="connsiteX0" fmla="*/ 259572 w 357069"/>
                <a:gd name="connsiteY0" fmla="*/ 145614 h 217787"/>
                <a:gd name="connsiteX1" fmla="*/ 200060 w 357069"/>
                <a:gd name="connsiteY1" fmla="*/ 0 h 217787"/>
                <a:gd name="connsiteX2" fmla="*/ 164607 w 357069"/>
                <a:gd name="connsiteY2" fmla="*/ 0 h 217787"/>
                <a:gd name="connsiteX3" fmla="*/ 107627 w 357069"/>
                <a:gd name="connsiteY3" fmla="*/ 145614 h 217787"/>
                <a:gd name="connsiteX4" fmla="*/ 51914 w 357069"/>
                <a:gd name="connsiteY4" fmla="*/ 0 h 217787"/>
                <a:gd name="connsiteX5" fmla="*/ 0 w 357069"/>
                <a:gd name="connsiteY5" fmla="*/ 0 h 217787"/>
                <a:gd name="connsiteX6" fmla="*/ 83570 w 357069"/>
                <a:gd name="connsiteY6" fmla="*/ 217787 h 217787"/>
                <a:gd name="connsiteX7" fmla="*/ 119023 w 357069"/>
                <a:gd name="connsiteY7" fmla="*/ 217787 h 217787"/>
                <a:gd name="connsiteX8" fmla="*/ 179801 w 357069"/>
                <a:gd name="connsiteY8" fmla="*/ 67109 h 217787"/>
                <a:gd name="connsiteX9" fmla="*/ 239313 w 357069"/>
                <a:gd name="connsiteY9" fmla="*/ 217787 h 217787"/>
                <a:gd name="connsiteX10" fmla="*/ 273500 w 357069"/>
                <a:gd name="connsiteY10" fmla="*/ 217787 h 217787"/>
                <a:gd name="connsiteX11" fmla="*/ 357070 w 357069"/>
                <a:gd name="connsiteY11" fmla="*/ 0 h 217787"/>
                <a:gd name="connsiteX12" fmla="*/ 311486 w 357069"/>
                <a:gd name="connsiteY12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069" h="217787">
                  <a:moveTo>
                    <a:pt x="259572" y="145614"/>
                  </a:moveTo>
                  <a:lnTo>
                    <a:pt x="200060" y="0"/>
                  </a:lnTo>
                  <a:lnTo>
                    <a:pt x="164607" y="0"/>
                  </a:lnTo>
                  <a:lnTo>
                    <a:pt x="107627" y="145614"/>
                  </a:lnTo>
                  <a:lnTo>
                    <a:pt x="51914" y="0"/>
                  </a:lnTo>
                  <a:lnTo>
                    <a:pt x="0" y="0"/>
                  </a:lnTo>
                  <a:lnTo>
                    <a:pt x="83570" y="217787"/>
                  </a:lnTo>
                  <a:lnTo>
                    <a:pt x="119023" y="217787"/>
                  </a:lnTo>
                  <a:lnTo>
                    <a:pt x="179801" y="67109"/>
                  </a:lnTo>
                  <a:lnTo>
                    <a:pt x="239313" y="217787"/>
                  </a:lnTo>
                  <a:lnTo>
                    <a:pt x="273500" y="217787"/>
                  </a:lnTo>
                  <a:lnTo>
                    <a:pt x="357070" y="0"/>
                  </a:lnTo>
                  <a:lnTo>
                    <a:pt x="311486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D515D61-405B-4855-99AE-BF35282B3197}"/>
                </a:ext>
              </a:extLst>
            </p:cNvPr>
            <p:cNvSpPr/>
            <p:nvPr/>
          </p:nvSpPr>
          <p:spPr>
            <a:xfrm>
              <a:off x="6690342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4A863F-FFE9-4818-BDBF-83F6DC8E127F}"/>
                </a:ext>
              </a:extLst>
            </p:cNvPr>
            <p:cNvSpPr/>
            <p:nvPr/>
          </p:nvSpPr>
          <p:spPr>
            <a:xfrm>
              <a:off x="6852416" y="4728144"/>
              <a:ext cx="263370" cy="217787"/>
            </a:xfrm>
            <a:custGeom>
              <a:avLst/>
              <a:gdLst>
                <a:gd name="connsiteX0" fmla="*/ 231715 w 263370"/>
                <a:gd name="connsiteY0" fmla="*/ 27857 h 217787"/>
                <a:gd name="connsiteX1" fmla="*/ 139283 w 263370"/>
                <a:gd name="connsiteY1" fmla="*/ 0 h 217787"/>
                <a:gd name="connsiteX2" fmla="*/ 0 w 263370"/>
                <a:gd name="connsiteY2" fmla="*/ 0 h 217787"/>
                <a:gd name="connsiteX3" fmla="*/ 0 w 263370"/>
                <a:gd name="connsiteY3" fmla="*/ 217787 h 217787"/>
                <a:gd name="connsiteX4" fmla="*/ 126620 w 263370"/>
                <a:gd name="connsiteY4" fmla="*/ 217787 h 217787"/>
                <a:gd name="connsiteX5" fmla="*/ 203859 w 263370"/>
                <a:gd name="connsiteY5" fmla="*/ 206391 h 217787"/>
                <a:gd name="connsiteX6" fmla="*/ 248176 w 263370"/>
                <a:gd name="connsiteY6" fmla="*/ 165873 h 217787"/>
                <a:gd name="connsiteX7" fmla="*/ 263371 w 263370"/>
                <a:gd name="connsiteY7" fmla="*/ 106361 h 217787"/>
                <a:gd name="connsiteX8" fmla="*/ 231715 w 263370"/>
                <a:gd name="connsiteY8" fmla="*/ 27857 h 217787"/>
                <a:gd name="connsiteX9" fmla="*/ 187398 w 263370"/>
                <a:gd name="connsiteY9" fmla="*/ 162074 h 217787"/>
                <a:gd name="connsiteX10" fmla="*/ 115225 w 263370"/>
                <a:gd name="connsiteY10" fmla="*/ 177269 h 217787"/>
                <a:gd name="connsiteX11" fmla="*/ 49382 w 263370"/>
                <a:gd name="connsiteY11" fmla="*/ 177269 h 217787"/>
                <a:gd name="connsiteX12" fmla="*/ 49382 w 263370"/>
                <a:gd name="connsiteY12" fmla="*/ 39252 h 217787"/>
                <a:gd name="connsiteX13" fmla="*/ 139283 w 263370"/>
                <a:gd name="connsiteY13" fmla="*/ 39252 h 217787"/>
                <a:gd name="connsiteX14" fmla="*/ 211456 w 263370"/>
                <a:gd name="connsiteY14" fmla="*/ 107627 h 217787"/>
                <a:gd name="connsiteX15" fmla="*/ 187398 w 263370"/>
                <a:gd name="connsiteY15" fmla="*/ 162074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370" h="217787">
                  <a:moveTo>
                    <a:pt x="231715" y="27857"/>
                  </a:moveTo>
                  <a:cubicBezTo>
                    <a:pt x="210190" y="8863"/>
                    <a:pt x="178535" y="0"/>
                    <a:pt x="139283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26620" y="217787"/>
                  </a:lnTo>
                  <a:cubicBezTo>
                    <a:pt x="160808" y="217787"/>
                    <a:pt x="187398" y="213989"/>
                    <a:pt x="203859" y="206391"/>
                  </a:cubicBezTo>
                  <a:cubicBezTo>
                    <a:pt x="222852" y="198794"/>
                    <a:pt x="238047" y="184866"/>
                    <a:pt x="248176" y="165873"/>
                  </a:cubicBezTo>
                  <a:cubicBezTo>
                    <a:pt x="258306" y="148146"/>
                    <a:pt x="263371" y="129153"/>
                    <a:pt x="263371" y="106361"/>
                  </a:cubicBezTo>
                  <a:cubicBezTo>
                    <a:pt x="263371" y="73440"/>
                    <a:pt x="251975" y="46850"/>
                    <a:pt x="231715" y="27857"/>
                  </a:cubicBezTo>
                  <a:close/>
                  <a:moveTo>
                    <a:pt x="187398" y="162074"/>
                  </a:moveTo>
                  <a:cubicBezTo>
                    <a:pt x="172204" y="172204"/>
                    <a:pt x="149412" y="177269"/>
                    <a:pt x="115225" y="177269"/>
                  </a:cubicBezTo>
                  <a:lnTo>
                    <a:pt x="49382" y="177269"/>
                  </a:lnTo>
                  <a:lnTo>
                    <a:pt x="49382" y="39252"/>
                  </a:lnTo>
                  <a:lnTo>
                    <a:pt x="139283" y="39252"/>
                  </a:lnTo>
                  <a:cubicBezTo>
                    <a:pt x="187398" y="39252"/>
                    <a:pt x="211456" y="62044"/>
                    <a:pt x="211456" y="107627"/>
                  </a:cubicBezTo>
                  <a:cubicBezTo>
                    <a:pt x="211456" y="132952"/>
                    <a:pt x="202593" y="150678"/>
                    <a:pt x="187398" y="162074"/>
                  </a:cubicBez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837641-BA4E-44A1-998E-4D818F983145}"/>
                </a:ext>
              </a:extLst>
            </p:cNvPr>
            <p:cNvSpPr/>
            <p:nvPr/>
          </p:nvSpPr>
          <p:spPr>
            <a:xfrm>
              <a:off x="7208220" y="4728144"/>
              <a:ext cx="224118" cy="217787"/>
            </a:xfrm>
            <a:custGeom>
              <a:avLst/>
              <a:gdLst>
                <a:gd name="connsiteX0" fmla="*/ 50648 w 224118"/>
                <a:gd name="connsiteY0" fmla="*/ 122822 h 217787"/>
                <a:gd name="connsiteX1" fmla="*/ 150678 w 224118"/>
                <a:gd name="connsiteY1" fmla="*/ 122822 h 217787"/>
                <a:gd name="connsiteX2" fmla="*/ 150678 w 224118"/>
                <a:gd name="connsiteY2" fmla="*/ 84836 h 217787"/>
                <a:gd name="connsiteX3" fmla="*/ 50648 w 224118"/>
                <a:gd name="connsiteY3" fmla="*/ 84836 h 217787"/>
                <a:gd name="connsiteX4" fmla="*/ 50648 w 224118"/>
                <a:gd name="connsiteY4" fmla="*/ 36720 h 217787"/>
                <a:gd name="connsiteX5" fmla="*/ 221586 w 224118"/>
                <a:gd name="connsiteY5" fmla="*/ 36720 h 217787"/>
                <a:gd name="connsiteX6" fmla="*/ 221586 w 224118"/>
                <a:gd name="connsiteY6" fmla="*/ 0 h 217787"/>
                <a:gd name="connsiteX7" fmla="*/ 0 w 224118"/>
                <a:gd name="connsiteY7" fmla="*/ 0 h 217787"/>
                <a:gd name="connsiteX8" fmla="*/ 0 w 224118"/>
                <a:gd name="connsiteY8" fmla="*/ 217787 h 217787"/>
                <a:gd name="connsiteX9" fmla="*/ 224118 w 224118"/>
                <a:gd name="connsiteY9" fmla="*/ 217787 h 217787"/>
                <a:gd name="connsiteX10" fmla="*/ 224118 w 224118"/>
                <a:gd name="connsiteY10" fmla="*/ 176002 h 217787"/>
                <a:gd name="connsiteX11" fmla="*/ 50648 w 224118"/>
                <a:gd name="connsiteY11" fmla="*/ 176002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18" h="217787">
                  <a:moveTo>
                    <a:pt x="50648" y="122822"/>
                  </a:moveTo>
                  <a:lnTo>
                    <a:pt x="150678" y="122822"/>
                  </a:lnTo>
                  <a:lnTo>
                    <a:pt x="150678" y="84836"/>
                  </a:lnTo>
                  <a:lnTo>
                    <a:pt x="50648" y="84836"/>
                  </a:lnTo>
                  <a:lnTo>
                    <a:pt x="50648" y="36720"/>
                  </a:lnTo>
                  <a:lnTo>
                    <a:pt x="221586" y="36720"/>
                  </a:lnTo>
                  <a:lnTo>
                    <a:pt x="221586" y="0"/>
                  </a:lnTo>
                  <a:lnTo>
                    <a:pt x="0" y="0"/>
                  </a:lnTo>
                  <a:lnTo>
                    <a:pt x="0" y="217787"/>
                  </a:lnTo>
                  <a:lnTo>
                    <a:pt x="224118" y="217787"/>
                  </a:lnTo>
                  <a:lnTo>
                    <a:pt x="224118" y="176002"/>
                  </a:lnTo>
                  <a:lnTo>
                    <a:pt x="50648" y="176002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8142058-FC90-4B07-AB11-5D594C738DA4}"/>
                </a:ext>
              </a:extLst>
            </p:cNvPr>
            <p:cNvSpPr/>
            <p:nvPr/>
          </p:nvSpPr>
          <p:spPr>
            <a:xfrm>
              <a:off x="7520972" y="4728144"/>
              <a:ext cx="268435" cy="215254"/>
            </a:xfrm>
            <a:custGeom>
              <a:avLst/>
              <a:gdLst>
                <a:gd name="connsiteX0" fmla="*/ 213989 w 268435"/>
                <a:gd name="connsiteY0" fmla="*/ 0 h 215254"/>
                <a:gd name="connsiteX1" fmla="*/ 54447 w 268435"/>
                <a:gd name="connsiteY1" fmla="*/ 0 h 215254"/>
                <a:gd name="connsiteX2" fmla="*/ 11396 w 268435"/>
                <a:gd name="connsiteY2" fmla="*/ 10130 h 215254"/>
                <a:gd name="connsiteX3" fmla="*/ 0 w 268435"/>
                <a:gd name="connsiteY3" fmla="*/ 50648 h 215254"/>
                <a:gd name="connsiteX4" fmla="*/ 0 w 268435"/>
                <a:gd name="connsiteY4" fmla="*/ 164607 h 215254"/>
                <a:gd name="connsiteX5" fmla="*/ 11396 w 268435"/>
                <a:gd name="connsiteY5" fmla="*/ 205125 h 215254"/>
                <a:gd name="connsiteX6" fmla="*/ 54447 w 268435"/>
                <a:gd name="connsiteY6" fmla="*/ 215255 h 215254"/>
                <a:gd name="connsiteX7" fmla="*/ 213989 w 268435"/>
                <a:gd name="connsiteY7" fmla="*/ 215255 h 215254"/>
                <a:gd name="connsiteX8" fmla="*/ 257040 w 268435"/>
                <a:gd name="connsiteY8" fmla="*/ 205125 h 215254"/>
                <a:gd name="connsiteX9" fmla="*/ 268435 w 268435"/>
                <a:gd name="connsiteY9" fmla="*/ 164607 h 215254"/>
                <a:gd name="connsiteX10" fmla="*/ 268435 w 268435"/>
                <a:gd name="connsiteY10" fmla="*/ 50648 h 215254"/>
                <a:gd name="connsiteX11" fmla="*/ 257040 w 268435"/>
                <a:gd name="connsiteY11" fmla="*/ 10130 h 215254"/>
                <a:gd name="connsiteX12" fmla="*/ 213989 w 268435"/>
                <a:gd name="connsiteY12" fmla="*/ 0 h 215254"/>
                <a:gd name="connsiteX13" fmla="*/ 217787 w 268435"/>
                <a:gd name="connsiteY13" fmla="*/ 176002 h 215254"/>
                <a:gd name="connsiteX14" fmla="*/ 50648 w 268435"/>
                <a:gd name="connsiteY14" fmla="*/ 176002 h 215254"/>
                <a:gd name="connsiteX15" fmla="*/ 50648 w 268435"/>
                <a:gd name="connsiteY15" fmla="*/ 39252 h 215254"/>
                <a:gd name="connsiteX16" fmla="*/ 217787 w 268435"/>
                <a:gd name="connsiteY16" fmla="*/ 39252 h 215254"/>
                <a:gd name="connsiteX17" fmla="*/ 217787 w 268435"/>
                <a:gd name="connsiteY17" fmla="*/ 176002 h 21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8435" h="215254">
                  <a:moveTo>
                    <a:pt x="213989" y="0"/>
                  </a:moveTo>
                  <a:lnTo>
                    <a:pt x="54447" y="0"/>
                  </a:lnTo>
                  <a:cubicBezTo>
                    <a:pt x="34187" y="0"/>
                    <a:pt x="18993" y="3799"/>
                    <a:pt x="11396" y="10130"/>
                  </a:cubicBezTo>
                  <a:cubicBezTo>
                    <a:pt x="3799" y="17727"/>
                    <a:pt x="0" y="30389"/>
                    <a:pt x="0" y="50648"/>
                  </a:cubicBezTo>
                  <a:lnTo>
                    <a:pt x="0" y="164607"/>
                  </a:lnTo>
                  <a:cubicBezTo>
                    <a:pt x="0" y="184866"/>
                    <a:pt x="3799" y="198794"/>
                    <a:pt x="11396" y="205125"/>
                  </a:cubicBezTo>
                  <a:cubicBezTo>
                    <a:pt x="18993" y="212722"/>
                    <a:pt x="32921" y="215255"/>
                    <a:pt x="54447" y="215255"/>
                  </a:cubicBezTo>
                  <a:lnTo>
                    <a:pt x="213989" y="215255"/>
                  </a:lnTo>
                  <a:cubicBezTo>
                    <a:pt x="234248" y="215255"/>
                    <a:pt x="249442" y="211456"/>
                    <a:pt x="257040" y="205125"/>
                  </a:cubicBezTo>
                  <a:cubicBezTo>
                    <a:pt x="264637" y="197528"/>
                    <a:pt x="268435" y="184866"/>
                    <a:pt x="268435" y="164607"/>
                  </a:cubicBezTo>
                  <a:lnTo>
                    <a:pt x="268435" y="50648"/>
                  </a:lnTo>
                  <a:cubicBezTo>
                    <a:pt x="268435" y="30389"/>
                    <a:pt x="264637" y="16461"/>
                    <a:pt x="257040" y="10130"/>
                  </a:cubicBezTo>
                  <a:cubicBezTo>
                    <a:pt x="249442" y="3799"/>
                    <a:pt x="234248" y="0"/>
                    <a:pt x="213989" y="0"/>
                  </a:cubicBezTo>
                  <a:close/>
                  <a:moveTo>
                    <a:pt x="217787" y="176002"/>
                  </a:moveTo>
                  <a:lnTo>
                    <a:pt x="50648" y="176002"/>
                  </a:lnTo>
                  <a:lnTo>
                    <a:pt x="50648" y="39252"/>
                  </a:lnTo>
                  <a:lnTo>
                    <a:pt x="217787" y="39252"/>
                  </a:lnTo>
                  <a:lnTo>
                    <a:pt x="217787" y="176002"/>
                  </a:lnTo>
                  <a:close/>
                </a:path>
              </a:pathLst>
            </a:custGeom>
            <a:solidFill>
              <a:srgbClr val="005CB4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17EBF8A-09B8-42F3-9E91-35872EB83A7C}"/>
                </a:ext>
              </a:extLst>
            </p:cNvPr>
            <p:cNvSpPr/>
            <p:nvPr/>
          </p:nvSpPr>
          <p:spPr>
            <a:xfrm>
              <a:off x="7895769" y="4729410"/>
              <a:ext cx="257039" cy="217787"/>
            </a:xfrm>
            <a:custGeom>
              <a:avLst/>
              <a:gdLst>
                <a:gd name="connsiteX0" fmla="*/ 186132 w 257039"/>
                <a:gd name="connsiteY0" fmla="*/ 134218 h 217787"/>
                <a:gd name="connsiteX1" fmla="*/ 235514 w 257039"/>
                <a:gd name="connsiteY1" fmla="*/ 92433 h 217787"/>
                <a:gd name="connsiteX2" fmla="*/ 235514 w 257039"/>
                <a:gd name="connsiteY2" fmla="*/ 41785 h 217787"/>
                <a:gd name="connsiteX3" fmla="*/ 186132 w 257039"/>
                <a:gd name="connsiteY3" fmla="*/ 0 h 217787"/>
                <a:gd name="connsiteX4" fmla="*/ 0 w 257039"/>
                <a:gd name="connsiteY4" fmla="*/ 0 h 217787"/>
                <a:gd name="connsiteX5" fmla="*/ 0 w 257039"/>
                <a:gd name="connsiteY5" fmla="*/ 217787 h 217787"/>
                <a:gd name="connsiteX6" fmla="*/ 49382 w 257039"/>
                <a:gd name="connsiteY6" fmla="*/ 217787 h 217787"/>
                <a:gd name="connsiteX7" fmla="*/ 49382 w 257039"/>
                <a:gd name="connsiteY7" fmla="*/ 135484 h 217787"/>
                <a:gd name="connsiteX8" fmla="*/ 97498 w 257039"/>
                <a:gd name="connsiteY8" fmla="*/ 135484 h 217787"/>
                <a:gd name="connsiteX9" fmla="*/ 184866 w 257039"/>
                <a:gd name="connsiteY9" fmla="*/ 217787 h 217787"/>
                <a:gd name="connsiteX10" fmla="*/ 257039 w 257039"/>
                <a:gd name="connsiteY10" fmla="*/ 217787 h 217787"/>
                <a:gd name="connsiteX11" fmla="*/ 157009 w 257039"/>
                <a:gd name="connsiteY11" fmla="*/ 135484 h 217787"/>
                <a:gd name="connsiteX12" fmla="*/ 186132 w 257039"/>
                <a:gd name="connsiteY12" fmla="*/ 135484 h 217787"/>
                <a:gd name="connsiteX13" fmla="*/ 49382 w 257039"/>
                <a:gd name="connsiteY13" fmla="*/ 96232 h 217787"/>
                <a:gd name="connsiteX14" fmla="*/ 49382 w 257039"/>
                <a:gd name="connsiteY14" fmla="*/ 35454 h 217787"/>
                <a:gd name="connsiteX15" fmla="*/ 163340 w 257039"/>
                <a:gd name="connsiteY15" fmla="*/ 35454 h 217787"/>
                <a:gd name="connsiteX16" fmla="*/ 179801 w 257039"/>
                <a:gd name="connsiteY16" fmla="*/ 37986 h 217787"/>
                <a:gd name="connsiteX17" fmla="*/ 186132 w 257039"/>
                <a:gd name="connsiteY17" fmla="*/ 53181 h 217787"/>
                <a:gd name="connsiteX18" fmla="*/ 186132 w 257039"/>
                <a:gd name="connsiteY18" fmla="*/ 79771 h 217787"/>
                <a:gd name="connsiteX19" fmla="*/ 179801 w 257039"/>
                <a:gd name="connsiteY19" fmla="*/ 94965 h 217787"/>
                <a:gd name="connsiteX20" fmla="*/ 163340 w 257039"/>
                <a:gd name="connsiteY20" fmla="*/ 97498 h 217787"/>
                <a:gd name="connsiteX21" fmla="*/ 49382 w 257039"/>
                <a:gd name="connsiteY21" fmla="*/ 97498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7039" h="217787">
                  <a:moveTo>
                    <a:pt x="186132" y="134218"/>
                  </a:moveTo>
                  <a:cubicBezTo>
                    <a:pt x="219053" y="134218"/>
                    <a:pt x="235514" y="120289"/>
                    <a:pt x="235514" y="92433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49382" y="217787"/>
                  </a:lnTo>
                  <a:lnTo>
                    <a:pt x="49382" y="135484"/>
                  </a:lnTo>
                  <a:lnTo>
                    <a:pt x="97498" y="135484"/>
                  </a:lnTo>
                  <a:lnTo>
                    <a:pt x="184866" y="217787"/>
                  </a:lnTo>
                  <a:lnTo>
                    <a:pt x="257039" y="217787"/>
                  </a:lnTo>
                  <a:lnTo>
                    <a:pt x="157009" y="135484"/>
                  </a:lnTo>
                  <a:lnTo>
                    <a:pt x="186132" y="135484"/>
                  </a:lnTo>
                  <a:close/>
                  <a:moveTo>
                    <a:pt x="49382" y="96232"/>
                  </a:moveTo>
                  <a:lnTo>
                    <a:pt x="49382" y="35454"/>
                  </a:lnTo>
                  <a:lnTo>
                    <a:pt x="163340" y="35454"/>
                  </a:lnTo>
                  <a:cubicBezTo>
                    <a:pt x="170938" y="35454"/>
                    <a:pt x="177269" y="36720"/>
                    <a:pt x="179801" y="37986"/>
                  </a:cubicBezTo>
                  <a:cubicBezTo>
                    <a:pt x="183600" y="40519"/>
                    <a:pt x="186132" y="45583"/>
                    <a:pt x="186132" y="53181"/>
                  </a:cubicBezTo>
                  <a:lnTo>
                    <a:pt x="186132" y="79771"/>
                  </a:lnTo>
                  <a:cubicBezTo>
                    <a:pt x="186132" y="87368"/>
                    <a:pt x="183600" y="92433"/>
                    <a:pt x="179801" y="94965"/>
                  </a:cubicBezTo>
                  <a:cubicBezTo>
                    <a:pt x="177269" y="96232"/>
                    <a:pt x="170938" y="97498"/>
                    <a:pt x="163340" y="97498"/>
                  </a:cubicBezTo>
                  <a:lnTo>
                    <a:pt x="49382" y="97498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815C60-0C77-4839-90D0-27BFDCF3B7DC}"/>
                </a:ext>
              </a:extLst>
            </p:cNvPr>
            <p:cNvSpPr/>
            <p:nvPr/>
          </p:nvSpPr>
          <p:spPr>
            <a:xfrm>
              <a:off x="8232579" y="4728144"/>
              <a:ext cx="236780" cy="217787"/>
            </a:xfrm>
            <a:custGeom>
              <a:avLst/>
              <a:gdLst>
                <a:gd name="connsiteX0" fmla="*/ 197528 w 236780"/>
                <a:gd name="connsiteY0" fmla="*/ 105095 h 217787"/>
                <a:gd name="connsiteX1" fmla="*/ 235514 w 236780"/>
                <a:gd name="connsiteY1" fmla="*/ 68375 h 217787"/>
                <a:gd name="connsiteX2" fmla="*/ 235514 w 236780"/>
                <a:gd name="connsiteY2" fmla="*/ 41785 h 217787"/>
                <a:gd name="connsiteX3" fmla="*/ 186132 w 236780"/>
                <a:gd name="connsiteY3" fmla="*/ 0 h 217787"/>
                <a:gd name="connsiteX4" fmla="*/ 0 w 236780"/>
                <a:gd name="connsiteY4" fmla="*/ 0 h 217787"/>
                <a:gd name="connsiteX5" fmla="*/ 0 w 236780"/>
                <a:gd name="connsiteY5" fmla="*/ 217787 h 217787"/>
                <a:gd name="connsiteX6" fmla="*/ 172204 w 236780"/>
                <a:gd name="connsiteY6" fmla="*/ 217787 h 217787"/>
                <a:gd name="connsiteX7" fmla="*/ 236780 w 236780"/>
                <a:gd name="connsiteY7" fmla="*/ 174736 h 217787"/>
                <a:gd name="connsiteX8" fmla="*/ 236780 w 236780"/>
                <a:gd name="connsiteY8" fmla="*/ 146880 h 217787"/>
                <a:gd name="connsiteX9" fmla="*/ 197528 w 236780"/>
                <a:gd name="connsiteY9" fmla="*/ 105095 h 217787"/>
                <a:gd name="connsiteX10" fmla="*/ 50648 w 236780"/>
                <a:gd name="connsiteY10" fmla="*/ 35454 h 217787"/>
                <a:gd name="connsiteX11" fmla="*/ 165873 w 236780"/>
                <a:gd name="connsiteY11" fmla="*/ 35454 h 217787"/>
                <a:gd name="connsiteX12" fmla="*/ 188665 w 236780"/>
                <a:gd name="connsiteY12" fmla="*/ 50648 h 217787"/>
                <a:gd name="connsiteX13" fmla="*/ 188665 w 236780"/>
                <a:gd name="connsiteY13" fmla="*/ 70907 h 217787"/>
                <a:gd name="connsiteX14" fmla="*/ 165873 w 236780"/>
                <a:gd name="connsiteY14" fmla="*/ 86102 h 217787"/>
                <a:gd name="connsiteX15" fmla="*/ 50648 w 236780"/>
                <a:gd name="connsiteY15" fmla="*/ 86102 h 217787"/>
                <a:gd name="connsiteX16" fmla="*/ 50648 w 236780"/>
                <a:gd name="connsiteY16" fmla="*/ 35454 h 217787"/>
                <a:gd name="connsiteX17" fmla="*/ 189931 w 236780"/>
                <a:gd name="connsiteY17" fmla="*/ 158276 h 217787"/>
                <a:gd name="connsiteX18" fmla="*/ 183600 w 236780"/>
                <a:gd name="connsiteY18" fmla="*/ 174736 h 217787"/>
                <a:gd name="connsiteX19" fmla="*/ 165873 w 236780"/>
                <a:gd name="connsiteY19" fmla="*/ 177269 h 217787"/>
                <a:gd name="connsiteX20" fmla="*/ 50648 w 236780"/>
                <a:gd name="connsiteY20" fmla="*/ 177269 h 217787"/>
                <a:gd name="connsiteX21" fmla="*/ 50648 w 236780"/>
                <a:gd name="connsiteY21" fmla="*/ 122822 h 217787"/>
                <a:gd name="connsiteX22" fmla="*/ 165873 w 236780"/>
                <a:gd name="connsiteY22" fmla="*/ 122822 h 217787"/>
                <a:gd name="connsiteX23" fmla="*/ 183600 w 236780"/>
                <a:gd name="connsiteY23" fmla="*/ 125354 h 217787"/>
                <a:gd name="connsiteX24" fmla="*/ 189931 w 236780"/>
                <a:gd name="connsiteY24" fmla="*/ 141815 h 217787"/>
                <a:gd name="connsiteX25" fmla="*/ 189931 w 236780"/>
                <a:gd name="connsiteY25" fmla="*/ 158276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6780" h="217787">
                  <a:moveTo>
                    <a:pt x="197528" y="105095"/>
                  </a:moveTo>
                  <a:cubicBezTo>
                    <a:pt x="222852" y="102563"/>
                    <a:pt x="235514" y="89901"/>
                    <a:pt x="235514" y="68375"/>
                  </a:cubicBezTo>
                  <a:lnTo>
                    <a:pt x="235514" y="41785"/>
                  </a:lnTo>
                  <a:cubicBezTo>
                    <a:pt x="235514" y="13928"/>
                    <a:pt x="219053" y="0"/>
                    <a:pt x="186132" y="0"/>
                  </a:cubicBezTo>
                  <a:lnTo>
                    <a:pt x="0" y="0"/>
                  </a:lnTo>
                  <a:lnTo>
                    <a:pt x="0" y="217787"/>
                  </a:lnTo>
                  <a:lnTo>
                    <a:pt x="172204" y="217787"/>
                  </a:lnTo>
                  <a:cubicBezTo>
                    <a:pt x="215255" y="217787"/>
                    <a:pt x="236780" y="203859"/>
                    <a:pt x="236780" y="174736"/>
                  </a:cubicBezTo>
                  <a:lnTo>
                    <a:pt x="236780" y="146880"/>
                  </a:lnTo>
                  <a:cubicBezTo>
                    <a:pt x="236780" y="122822"/>
                    <a:pt x="224118" y="108894"/>
                    <a:pt x="197528" y="105095"/>
                  </a:cubicBezTo>
                  <a:close/>
                  <a:moveTo>
                    <a:pt x="50648" y="35454"/>
                  </a:moveTo>
                  <a:lnTo>
                    <a:pt x="165873" y="35454"/>
                  </a:lnTo>
                  <a:cubicBezTo>
                    <a:pt x="181067" y="35454"/>
                    <a:pt x="188665" y="40519"/>
                    <a:pt x="188665" y="50648"/>
                  </a:cubicBezTo>
                  <a:lnTo>
                    <a:pt x="188665" y="70907"/>
                  </a:lnTo>
                  <a:cubicBezTo>
                    <a:pt x="188665" y="81037"/>
                    <a:pt x="181067" y="86102"/>
                    <a:pt x="165873" y="86102"/>
                  </a:cubicBezTo>
                  <a:lnTo>
                    <a:pt x="50648" y="86102"/>
                  </a:lnTo>
                  <a:lnTo>
                    <a:pt x="50648" y="35454"/>
                  </a:lnTo>
                  <a:close/>
                  <a:moveTo>
                    <a:pt x="189931" y="158276"/>
                  </a:moveTo>
                  <a:cubicBezTo>
                    <a:pt x="189931" y="165873"/>
                    <a:pt x="187398" y="172204"/>
                    <a:pt x="183600" y="174736"/>
                  </a:cubicBezTo>
                  <a:cubicBezTo>
                    <a:pt x="179801" y="177269"/>
                    <a:pt x="174736" y="177269"/>
                    <a:pt x="165873" y="177269"/>
                  </a:cubicBezTo>
                  <a:lnTo>
                    <a:pt x="50648" y="177269"/>
                  </a:lnTo>
                  <a:lnTo>
                    <a:pt x="50648" y="122822"/>
                  </a:lnTo>
                  <a:lnTo>
                    <a:pt x="165873" y="122822"/>
                  </a:lnTo>
                  <a:cubicBezTo>
                    <a:pt x="174736" y="122822"/>
                    <a:pt x="179801" y="124088"/>
                    <a:pt x="183600" y="125354"/>
                  </a:cubicBezTo>
                  <a:cubicBezTo>
                    <a:pt x="188665" y="127887"/>
                    <a:pt x="189931" y="134218"/>
                    <a:pt x="189931" y="141815"/>
                  </a:cubicBezTo>
                  <a:lnTo>
                    <a:pt x="189931" y="158276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7C3E46-03D4-4420-908A-9A9B543B0892}"/>
                </a:ext>
              </a:extLst>
            </p:cNvPr>
            <p:cNvSpPr/>
            <p:nvPr/>
          </p:nvSpPr>
          <p:spPr>
            <a:xfrm>
              <a:off x="8566858" y="4728144"/>
              <a:ext cx="50648" cy="217787"/>
            </a:xfrm>
            <a:custGeom>
              <a:avLst/>
              <a:gdLst>
                <a:gd name="connsiteX0" fmla="*/ 0 w 50648"/>
                <a:gd name="connsiteY0" fmla="*/ 0 h 217787"/>
                <a:gd name="connsiteX1" fmla="*/ 50648 w 50648"/>
                <a:gd name="connsiteY1" fmla="*/ 0 h 217787"/>
                <a:gd name="connsiteX2" fmla="*/ 50648 w 50648"/>
                <a:gd name="connsiteY2" fmla="*/ 217787 h 217787"/>
                <a:gd name="connsiteX3" fmla="*/ 0 w 50648"/>
                <a:gd name="connsiteY3" fmla="*/ 217787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48" h="217787">
                  <a:moveTo>
                    <a:pt x="0" y="0"/>
                  </a:moveTo>
                  <a:lnTo>
                    <a:pt x="50648" y="0"/>
                  </a:lnTo>
                  <a:lnTo>
                    <a:pt x="50648" y="217787"/>
                  </a:lnTo>
                  <a:lnTo>
                    <a:pt x="0" y="217787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9E16BB5-5953-4484-8865-9FA01EAD47DE}"/>
                </a:ext>
              </a:extLst>
            </p:cNvPr>
            <p:cNvSpPr/>
            <p:nvPr/>
          </p:nvSpPr>
          <p:spPr>
            <a:xfrm>
              <a:off x="8679550" y="4728144"/>
              <a:ext cx="250708" cy="217787"/>
            </a:xfrm>
            <a:custGeom>
              <a:avLst/>
              <a:gdLst>
                <a:gd name="connsiteX0" fmla="*/ 0 w 250708"/>
                <a:gd name="connsiteY0" fmla="*/ 0 h 217787"/>
                <a:gd name="connsiteX1" fmla="*/ 0 w 250708"/>
                <a:gd name="connsiteY1" fmla="*/ 39252 h 217787"/>
                <a:gd name="connsiteX2" fmla="*/ 100030 w 250708"/>
                <a:gd name="connsiteY2" fmla="*/ 39252 h 217787"/>
                <a:gd name="connsiteX3" fmla="*/ 100030 w 250708"/>
                <a:gd name="connsiteY3" fmla="*/ 217787 h 217787"/>
                <a:gd name="connsiteX4" fmla="*/ 150678 w 250708"/>
                <a:gd name="connsiteY4" fmla="*/ 217787 h 217787"/>
                <a:gd name="connsiteX5" fmla="*/ 150678 w 250708"/>
                <a:gd name="connsiteY5" fmla="*/ 39252 h 217787"/>
                <a:gd name="connsiteX6" fmla="*/ 250709 w 250708"/>
                <a:gd name="connsiteY6" fmla="*/ 39252 h 217787"/>
                <a:gd name="connsiteX7" fmla="*/ 250709 w 250708"/>
                <a:gd name="connsiteY7" fmla="*/ 0 h 2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708" h="217787">
                  <a:moveTo>
                    <a:pt x="0" y="0"/>
                  </a:moveTo>
                  <a:lnTo>
                    <a:pt x="0" y="39252"/>
                  </a:lnTo>
                  <a:lnTo>
                    <a:pt x="100030" y="39252"/>
                  </a:lnTo>
                  <a:lnTo>
                    <a:pt x="100030" y="217787"/>
                  </a:lnTo>
                  <a:lnTo>
                    <a:pt x="150678" y="217787"/>
                  </a:lnTo>
                  <a:lnTo>
                    <a:pt x="150678" y="39252"/>
                  </a:lnTo>
                  <a:lnTo>
                    <a:pt x="250709" y="39252"/>
                  </a:lnTo>
                  <a:lnTo>
                    <a:pt x="250709" y="0"/>
                  </a:lnTo>
                  <a:close/>
                </a:path>
              </a:pathLst>
            </a:custGeom>
            <a:solidFill>
              <a:srgbClr val="252533"/>
            </a:solidFill>
            <a:ln w="1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4D37573-BA08-4E36-86A7-BDF0980ADD0A}"/>
              </a:ext>
            </a:extLst>
          </p:cNvPr>
          <p:cNvSpPr txBox="1"/>
          <p:nvPr userDrawn="1"/>
        </p:nvSpPr>
        <p:spPr>
          <a:xfrm>
            <a:off x="610792" y="6566208"/>
            <a:ext cx="444104" cy="16558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>
              <a:spcBef>
                <a:spcPts val="1200"/>
              </a:spcBef>
            </a:pPr>
            <a:fld id="{BA8B68BF-EBAE-4CD2-ACEA-521D4890134E}" type="slidenum">
              <a:rPr lang="en-US" sz="1200" smtClean="0"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665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54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698" r:id="rId38"/>
    <p:sldLayoutId id="2147483755" r:id="rId3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4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31775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Font typeface="Open Sans" panose="020B0606030504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1887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Open Sans" panose="020B06060305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5" userDrawn="1">
          <p15:clr>
            <a:srgbClr val="5ACBF0"/>
          </p15:clr>
        </p15:guide>
        <p15:guide id="3" pos="7297" userDrawn="1">
          <p15:clr>
            <a:srgbClr val="5ACBF0"/>
          </p15:clr>
        </p15:guide>
        <p15:guide id="6" pos="2689" userDrawn="1">
          <p15:clr>
            <a:srgbClr val="A4A3A4"/>
          </p15:clr>
        </p15:guide>
        <p15:guide id="9" pos="1537" userDrawn="1">
          <p15:clr>
            <a:srgbClr val="A4A3A4"/>
          </p15:clr>
        </p15:guide>
        <p15:guide id="14" pos="4993" userDrawn="1">
          <p15:clr>
            <a:srgbClr val="A4A3A4"/>
          </p15:clr>
        </p15:guide>
        <p15:guide id="17" pos="6145" userDrawn="1">
          <p15:clr>
            <a:srgbClr val="A4A3A4"/>
          </p15:clr>
        </p15:guide>
        <p15:guide id="20" orient="horz" pos="2160" userDrawn="1">
          <p15:clr>
            <a:srgbClr val="F26B43"/>
          </p15:clr>
        </p15:guide>
        <p15:guide id="21" orient="horz" pos="1152" userDrawn="1">
          <p15:clr>
            <a:srgbClr val="A4A3A4"/>
          </p15:clr>
        </p15:guide>
        <p15:guide id="23" orient="horz" pos="384" userDrawn="1">
          <p15:clr>
            <a:srgbClr val="5ACBF0"/>
          </p15:clr>
        </p15:guide>
        <p15:guide id="24" orient="horz" pos="3840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419C-3963-44B6-BE6F-E30FDC4E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5" y="2412957"/>
            <a:ext cx="10402909" cy="1568789"/>
          </a:xfrm>
        </p:spPr>
        <p:txBody>
          <a:bodyPr/>
          <a:lstStyle/>
          <a:p>
            <a:r>
              <a:rPr lang="en-US" sz="4000" dirty="0">
                <a:ea typeface="Open Sans"/>
                <a:cs typeface="Open Sans"/>
              </a:rPr>
              <a:t>Local TV Marketplace: Automated for Buyers &amp; Sellers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8214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7B202-4F27-30EE-2BD3-91D134C7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492256"/>
            <a:ext cx="7927976" cy="774699"/>
          </a:xfrm>
        </p:spPr>
        <p:txBody>
          <a:bodyPr/>
          <a:lstStyle/>
          <a:p>
            <a:r>
              <a:rPr lang="en-US" sz="6600" dirty="0"/>
              <a:t>Thank you. </a:t>
            </a:r>
            <a:endParaRPr lang="en-US" sz="6600" b="0" dirty="0">
              <a:solidFill>
                <a:schemeClr val="tx1"/>
              </a:solidFill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9A039E78-6836-ABE4-E413-66EAA07E2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85" y="1828801"/>
            <a:ext cx="1905000" cy="236220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64254F6-4F16-4800-2A89-5287D8E42AF7}"/>
              </a:ext>
            </a:extLst>
          </p:cNvPr>
          <p:cNvSpPr txBox="1">
            <a:spLocks/>
          </p:cNvSpPr>
          <p:nvPr/>
        </p:nvSpPr>
        <p:spPr>
          <a:xfrm>
            <a:off x="611188" y="4513809"/>
            <a:ext cx="5484812" cy="8392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Fred Lee</a:t>
            </a:r>
          </a:p>
          <a:p>
            <a:r>
              <a:rPr lang="en-US" sz="1600" b="0" dirty="0"/>
              <a:t>Vice President, Sales - Marketplaces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A52C606-FF68-DCF6-388F-CD4920A8DAC6}"/>
              </a:ext>
            </a:extLst>
          </p:cNvPr>
          <p:cNvSpPr txBox="1">
            <a:spLocks/>
          </p:cNvSpPr>
          <p:nvPr/>
        </p:nvSpPr>
        <p:spPr>
          <a:xfrm>
            <a:off x="611188" y="5984111"/>
            <a:ext cx="8693450" cy="482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Find out more about our marketplace solutions at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1"/>
                </a:solidFill>
              </a:rPr>
              <a:t>WideOrbit.com</a:t>
            </a:r>
            <a:endParaRPr lang="en-US" sz="16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4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9F94C95-E4D0-040E-4A9F-C71B5125714F}"/>
              </a:ext>
            </a:extLst>
          </p:cNvPr>
          <p:cNvSpPr/>
          <p:nvPr/>
        </p:nvSpPr>
        <p:spPr>
          <a:xfrm>
            <a:off x="1355060" y="2111542"/>
            <a:ext cx="3961219" cy="3874168"/>
          </a:xfrm>
          <a:prstGeom prst="roundRect">
            <a:avLst>
              <a:gd name="adj" fmla="val 13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90913" dist="38100" dir="2700000" algn="tl" rotWithShape="0">
              <a:prstClr val="black">
                <a:alpha val="1149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FF3054-4F96-98E4-0317-9CDEE3EA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609600"/>
            <a:ext cx="10634115" cy="936171"/>
          </a:xfrm>
        </p:spPr>
        <p:txBody>
          <a:bodyPr/>
          <a:lstStyle/>
          <a:p>
            <a:r>
              <a:rPr lang="en-US" dirty="0"/>
              <a:t>Marketplace buying benefits both buyers and sellers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727A86-50AD-132B-7667-62ED95D60CCA}"/>
              </a:ext>
            </a:extLst>
          </p:cNvPr>
          <p:cNvSpPr/>
          <p:nvPr/>
        </p:nvSpPr>
        <p:spPr>
          <a:xfrm>
            <a:off x="6990461" y="2111542"/>
            <a:ext cx="3793346" cy="3874168"/>
          </a:xfrm>
          <a:prstGeom prst="roundRect">
            <a:avLst>
              <a:gd name="adj" fmla="val 13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90913" dist="38100" dir="2700000" algn="tl" rotWithShape="0">
              <a:prstClr val="black">
                <a:alpha val="1149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C4338-5A52-6182-DCFB-B4C633179F67}"/>
              </a:ext>
            </a:extLst>
          </p:cNvPr>
          <p:cNvSpPr txBox="1"/>
          <p:nvPr/>
        </p:nvSpPr>
        <p:spPr>
          <a:xfrm>
            <a:off x="1355060" y="2218615"/>
            <a:ext cx="39612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spcBef>
                <a:spcPts val="120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pPr>
              <a:spcBef>
                <a:spcPts val="0"/>
              </a:spcBef>
              <a:tabLst>
                <a:tab pos="449263" algn="l"/>
              </a:tabLst>
            </a:pPr>
            <a:r>
              <a:rPr lang="en-US" sz="1800" dirty="0">
                <a:solidFill>
                  <a:schemeClr val="accent2"/>
                </a:solidFill>
              </a:rPr>
              <a:t>Buy Side Benefits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163EF-8C92-33FE-F4C4-971298A4A10A}"/>
              </a:ext>
            </a:extLst>
          </p:cNvPr>
          <p:cNvSpPr txBox="1"/>
          <p:nvPr/>
        </p:nvSpPr>
        <p:spPr>
          <a:xfrm>
            <a:off x="6990461" y="2218615"/>
            <a:ext cx="3793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spcBef>
                <a:spcPts val="120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pPr>
              <a:spcBef>
                <a:spcPts val="0"/>
              </a:spcBef>
              <a:tabLst>
                <a:tab pos="449263" algn="l"/>
              </a:tabLst>
            </a:pPr>
            <a:r>
              <a:rPr lang="en-US" sz="1800" dirty="0">
                <a:solidFill>
                  <a:schemeClr val="accent2"/>
                </a:solidFill>
              </a:rPr>
              <a:t>Sell Side Benefits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3A9B5F-B341-17CF-26FC-005DB09A65C3}"/>
              </a:ext>
            </a:extLst>
          </p:cNvPr>
          <p:cNvGrpSpPr/>
          <p:nvPr/>
        </p:nvGrpSpPr>
        <p:grpSpPr>
          <a:xfrm>
            <a:off x="7102550" y="2700496"/>
            <a:ext cx="3607102" cy="3135611"/>
            <a:chOff x="8458556" y="2700495"/>
            <a:chExt cx="2251095" cy="222722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AutoShape 80">
              <a:extLst>
                <a:ext uri="{FF2B5EF4-FFF2-40B4-BE49-F238E27FC236}">
                  <a16:creationId xmlns:a16="http://schemas.microsoft.com/office/drawing/2014/main" id="{9B1E5F94-AEF0-1762-4523-88F791CC6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2700495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indent="-9525" algn="ctr"/>
              <a:r>
                <a:rPr lang="en-US" sz="1600" dirty="0"/>
                <a:t>Better inventory </a:t>
              </a:r>
              <a:br>
                <a:rPr lang="en-US" sz="1600" dirty="0"/>
              </a:br>
              <a:r>
                <a:rPr lang="en-US" sz="1600" dirty="0"/>
                <a:t>management</a:t>
              </a:r>
              <a:endParaRPr lang="en-US" sz="1600" dirty="0">
                <a:ea typeface="Open Sans"/>
                <a:cs typeface="Open Sans"/>
              </a:endParaRPr>
            </a:p>
          </p:txBody>
        </p:sp>
        <p:sp>
          <p:nvSpPr>
            <p:cNvPr id="4" name="AutoShape 80">
              <a:extLst>
                <a:ext uri="{FF2B5EF4-FFF2-40B4-BE49-F238E27FC236}">
                  <a16:creationId xmlns:a16="http://schemas.microsoft.com/office/drawing/2014/main" id="{D84C9889-00F8-4A1A-3F43-691AEC957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3156073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indent="-9525" algn="ctr"/>
              <a:r>
                <a:rPr lang="en-US" sz="1600" dirty="0"/>
                <a:t>Maximize yield</a:t>
              </a:r>
            </a:p>
          </p:txBody>
        </p:sp>
        <p:sp>
          <p:nvSpPr>
            <p:cNvPr id="5" name="AutoShape 80">
              <a:extLst>
                <a:ext uri="{FF2B5EF4-FFF2-40B4-BE49-F238E27FC236}">
                  <a16:creationId xmlns:a16="http://schemas.microsoft.com/office/drawing/2014/main" id="{D8347535-C419-CABF-397E-DB49E639C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3613269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indent="0" algn="ctr">
                <a:buNone/>
              </a:pPr>
              <a:r>
                <a:rPr lang="en-US" sz="1600" dirty="0"/>
                <a:t>Fulfill campaign </a:t>
              </a:r>
              <a:br>
                <a:rPr lang="en-US" sz="1600" dirty="0"/>
              </a:br>
              <a:r>
                <a:rPr lang="en-US" sz="1600" dirty="0"/>
                <a:t>audience commitments</a:t>
              </a:r>
            </a:p>
          </p:txBody>
        </p:sp>
        <p:sp>
          <p:nvSpPr>
            <p:cNvPr id="7" name="AutoShape 80">
              <a:extLst>
                <a:ext uri="{FF2B5EF4-FFF2-40B4-BE49-F238E27FC236}">
                  <a16:creationId xmlns:a16="http://schemas.microsoft.com/office/drawing/2014/main" id="{2AB142D1-267D-23F1-D84C-9D1FD1C41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4070465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600"/>
                <a:t>Drive decisions </a:t>
              </a:r>
              <a:br>
                <a:rPr lang="en-US" sz="1600"/>
              </a:br>
              <a:r>
                <a:rPr lang="en-US" sz="1600"/>
                <a:t>with robust data</a:t>
              </a:r>
            </a:p>
          </p:txBody>
        </p:sp>
        <p:sp>
          <p:nvSpPr>
            <p:cNvPr id="8" name="AutoShape 80">
              <a:extLst>
                <a:ext uri="{FF2B5EF4-FFF2-40B4-BE49-F238E27FC236}">
                  <a16:creationId xmlns:a16="http://schemas.microsoft.com/office/drawing/2014/main" id="{133CA51C-D962-9272-B322-6D3A76FFE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4524659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600"/>
                <a:t>Automatically </a:t>
              </a:r>
              <a:br>
                <a:rPr lang="en-US" sz="1600"/>
              </a:br>
              <a:r>
                <a:rPr lang="en-US" sz="1600"/>
                <a:t>optimize rates </a:t>
              </a:r>
            </a:p>
          </p:txBody>
        </p:sp>
      </p:grpSp>
      <p:sp>
        <p:nvSpPr>
          <p:cNvPr id="28" name="AutoShape 80">
            <a:extLst>
              <a:ext uri="{FF2B5EF4-FFF2-40B4-BE49-F238E27FC236}">
                <a16:creationId xmlns:a16="http://schemas.microsoft.com/office/drawing/2014/main" id="{AC16F150-3230-FA61-8C7F-D578143FA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63" y="4555616"/>
            <a:ext cx="3799358" cy="403058"/>
          </a:xfrm>
          <a:prstGeom prst="roundRect">
            <a:avLst>
              <a:gd name="adj" fmla="val 746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763" lvl="1" algn="ctr"/>
            <a:r>
              <a:rPr lang="en-US" sz="1600"/>
              <a:t>Real-time, measurement</a:t>
            </a:r>
          </a:p>
        </p:txBody>
      </p:sp>
      <p:sp>
        <p:nvSpPr>
          <p:cNvPr id="29" name="AutoShape 80">
            <a:extLst>
              <a:ext uri="{FF2B5EF4-FFF2-40B4-BE49-F238E27FC236}">
                <a16:creationId xmlns:a16="http://schemas.microsoft.com/office/drawing/2014/main" id="{039F2B70-88C5-20FE-28ED-408643DAA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64" y="5032314"/>
            <a:ext cx="3799358" cy="403058"/>
          </a:xfrm>
          <a:prstGeom prst="roundRect">
            <a:avLst>
              <a:gd name="adj" fmla="val 746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indent="0" algn="ctr">
              <a:buNone/>
            </a:pPr>
            <a:r>
              <a:rPr lang="en-US" sz="1600"/>
              <a:t>Auto-optimization</a:t>
            </a:r>
          </a:p>
        </p:txBody>
      </p:sp>
      <p:sp>
        <p:nvSpPr>
          <p:cNvPr id="30" name="AutoShape 80">
            <a:extLst>
              <a:ext uri="{FF2B5EF4-FFF2-40B4-BE49-F238E27FC236}">
                <a16:creationId xmlns:a16="http://schemas.microsoft.com/office/drawing/2014/main" id="{EB122055-A1D5-3124-63B4-4B48BFA8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62" y="4078918"/>
            <a:ext cx="3799358" cy="403058"/>
          </a:xfrm>
          <a:prstGeom prst="roundRect">
            <a:avLst>
              <a:gd name="adj" fmla="val 746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indent="0" algn="ctr">
              <a:buNone/>
            </a:pPr>
            <a:r>
              <a:rPr lang="en-US" sz="1600"/>
              <a:t>Impression-based</a:t>
            </a:r>
          </a:p>
        </p:txBody>
      </p:sp>
      <p:sp>
        <p:nvSpPr>
          <p:cNvPr id="31" name="AutoShape 80">
            <a:extLst>
              <a:ext uri="{FF2B5EF4-FFF2-40B4-BE49-F238E27FC236}">
                <a16:creationId xmlns:a16="http://schemas.microsoft.com/office/drawing/2014/main" id="{672AC7E4-E405-B925-DC11-E54FF743C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61" y="3122557"/>
            <a:ext cx="3799358" cy="403058"/>
          </a:xfrm>
          <a:prstGeom prst="roundRect">
            <a:avLst>
              <a:gd name="adj" fmla="val 746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763" lvl="1" algn="ctr"/>
            <a:r>
              <a:rPr lang="en-US" sz="1600" dirty="0"/>
              <a:t>Greater access to inventory</a:t>
            </a:r>
          </a:p>
        </p:txBody>
      </p:sp>
      <p:sp>
        <p:nvSpPr>
          <p:cNvPr id="32" name="AutoShape 80">
            <a:extLst>
              <a:ext uri="{FF2B5EF4-FFF2-40B4-BE49-F238E27FC236}">
                <a16:creationId xmlns:a16="http://schemas.microsoft.com/office/drawing/2014/main" id="{224BF865-BD91-8DED-C531-B6D8E3913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65" y="5509012"/>
            <a:ext cx="3799358" cy="403058"/>
          </a:xfrm>
          <a:prstGeom prst="roundRect">
            <a:avLst>
              <a:gd name="adj" fmla="val 746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763" lvl="1" algn="ctr"/>
            <a:r>
              <a:rPr lang="en-US" sz="1600"/>
              <a:t>Accurate</a:t>
            </a:r>
          </a:p>
        </p:txBody>
      </p:sp>
      <p:sp>
        <p:nvSpPr>
          <p:cNvPr id="33" name="AutoShape 80">
            <a:extLst>
              <a:ext uri="{FF2B5EF4-FFF2-40B4-BE49-F238E27FC236}">
                <a16:creationId xmlns:a16="http://schemas.microsoft.com/office/drawing/2014/main" id="{A3089FA6-C309-0EDE-8E15-2DFADEFE9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61" y="2645859"/>
            <a:ext cx="3799358" cy="403058"/>
          </a:xfrm>
          <a:prstGeom prst="roundRect">
            <a:avLst>
              <a:gd name="adj" fmla="val 746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indent="0" algn="ctr">
              <a:buNone/>
            </a:pPr>
            <a:r>
              <a:rPr lang="en-US" sz="1600" dirty="0"/>
              <a:t>Ease of use</a:t>
            </a:r>
          </a:p>
        </p:txBody>
      </p:sp>
      <p:sp>
        <p:nvSpPr>
          <p:cNvPr id="34" name="AutoShape 80">
            <a:extLst>
              <a:ext uri="{FF2B5EF4-FFF2-40B4-BE49-F238E27FC236}">
                <a16:creationId xmlns:a16="http://schemas.microsoft.com/office/drawing/2014/main" id="{0C3C5D8A-B421-5866-AF9B-B5D3F0188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61" y="3602220"/>
            <a:ext cx="3799358" cy="403058"/>
          </a:xfrm>
          <a:prstGeom prst="roundRect">
            <a:avLst>
              <a:gd name="adj" fmla="val 746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indent="0" algn="ctr">
              <a:buNone/>
            </a:pPr>
            <a:r>
              <a:rPr lang="en-US" sz="1600"/>
              <a:t>Easy segmentation</a:t>
            </a:r>
          </a:p>
        </p:txBody>
      </p:sp>
    </p:spTree>
    <p:extLst>
      <p:ext uri="{BB962C8B-B14F-4D97-AF65-F5344CB8AC3E}">
        <p14:creationId xmlns:p14="http://schemas.microsoft.com/office/powerpoint/2010/main" val="410491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3E14AB1-F1C7-FF51-93BF-4044F3EF90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87A16D-887A-BC44-9DE4-98E82DFF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609600"/>
            <a:ext cx="5593669" cy="936171"/>
          </a:xfrm>
        </p:spPr>
        <p:txBody>
          <a:bodyPr/>
          <a:lstStyle/>
          <a:p>
            <a:r>
              <a:rPr lang="en-US" dirty="0"/>
              <a:t>In 1999, WideOrbit was founded with the simple vision: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Make it easy to buy and sell advertising.</a:t>
            </a:r>
          </a:p>
        </p:txBody>
      </p:sp>
    </p:spTree>
    <p:extLst>
      <p:ext uri="{BB962C8B-B14F-4D97-AF65-F5344CB8AC3E}">
        <p14:creationId xmlns:p14="http://schemas.microsoft.com/office/powerpoint/2010/main" val="52651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4D7E1B4D-615E-A35E-5C23-9F8385480696}"/>
              </a:ext>
            </a:extLst>
          </p:cNvPr>
          <p:cNvSpPr txBox="1"/>
          <p:nvPr/>
        </p:nvSpPr>
        <p:spPr>
          <a:xfrm>
            <a:off x="8656101" y="3679124"/>
            <a:ext cx="1304902" cy="2516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Audacy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Bell Media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Corus Entertainment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Cumulus Media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Evanov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 Communications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Midwest Communications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Spanish Broadcasting System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TelevisaUnivision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The Jim Pattison Group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Zimmer Radio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A1FA748-CA27-C6A4-5DDC-0C168048DDC2}"/>
              </a:ext>
            </a:extLst>
          </p:cNvPr>
          <p:cNvGrpSpPr/>
          <p:nvPr/>
        </p:nvGrpSpPr>
        <p:grpSpPr>
          <a:xfrm>
            <a:off x="0" y="-22983"/>
            <a:ext cx="12192000" cy="2475895"/>
            <a:chOff x="0" y="-22983"/>
            <a:chExt cx="12192000" cy="2475895"/>
          </a:xfrm>
        </p:grpSpPr>
        <p:pic>
          <p:nvPicPr>
            <p:cNvPr id="224" name="Picture 223" descr="A picture containing sky, outdoor, city, nature&#10;&#10;Description automatically generated">
              <a:extLst>
                <a:ext uri="{FF2B5EF4-FFF2-40B4-BE49-F238E27FC236}">
                  <a16:creationId xmlns:a16="http://schemas.microsoft.com/office/drawing/2014/main" id="{7267F45E-F8D5-E9BA-AA55-AE3133141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639"/>
              <a:ext cx="12192000" cy="2444273"/>
            </a:xfrm>
            <a:prstGeom prst="rect">
              <a:avLst/>
            </a:prstGeom>
          </p:spPr>
        </p:pic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A162FB50-D4B6-80BD-42D6-BFE5FAF153E6}"/>
                </a:ext>
              </a:extLst>
            </p:cNvPr>
            <p:cNvSpPr/>
            <p:nvPr/>
          </p:nvSpPr>
          <p:spPr>
            <a:xfrm>
              <a:off x="0" y="-22983"/>
              <a:ext cx="12192000" cy="1905709"/>
            </a:xfrm>
            <a:prstGeom prst="rect">
              <a:avLst/>
            </a:prstGeom>
            <a:gradFill flip="none" rotWithShape="1">
              <a:gsLst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6" name="Title 15">
            <a:extLst>
              <a:ext uri="{FF2B5EF4-FFF2-40B4-BE49-F238E27FC236}">
                <a16:creationId xmlns:a16="http://schemas.microsoft.com/office/drawing/2014/main" id="{0CC6B010-2DA7-A179-965B-98B4D4356709}"/>
              </a:ext>
            </a:extLst>
          </p:cNvPr>
          <p:cNvSpPr txBox="1">
            <a:spLocks/>
          </p:cNvSpPr>
          <p:nvPr/>
        </p:nvSpPr>
        <p:spPr>
          <a:xfrm>
            <a:off x="592324" y="468371"/>
            <a:ext cx="9144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biggest names in the media world </a:t>
            </a:r>
            <a:br>
              <a:rPr lang="en-US"/>
            </a:br>
            <a:r>
              <a:rPr lang="en-US"/>
              <a:t>partner with WideOrbit</a:t>
            </a:r>
          </a:p>
        </p:txBody>
      </p:sp>
      <p:sp>
        <p:nvSpPr>
          <p:cNvPr id="227" name="Text Placeholder 4">
            <a:extLst>
              <a:ext uri="{FF2B5EF4-FFF2-40B4-BE49-F238E27FC236}">
                <a16:creationId xmlns:a16="http://schemas.microsoft.com/office/drawing/2014/main" id="{4A870E42-F506-CA0C-0585-245D1F889EFA}"/>
              </a:ext>
            </a:extLst>
          </p:cNvPr>
          <p:cNvSpPr txBox="1">
            <a:spLocks/>
          </p:cNvSpPr>
          <p:nvPr/>
        </p:nvSpPr>
        <p:spPr>
          <a:xfrm>
            <a:off x="8656101" y="3164498"/>
            <a:ext cx="1408176" cy="51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Broadcast</a:t>
            </a:r>
            <a:br>
              <a:rPr lang="en-US" sz="1300" b="1" dirty="0"/>
            </a:br>
            <a:r>
              <a:rPr lang="en-US" sz="1300" b="1" dirty="0"/>
              <a:t>Radio</a:t>
            </a:r>
          </a:p>
        </p:txBody>
      </p:sp>
      <p:sp>
        <p:nvSpPr>
          <p:cNvPr id="229" name="Text Placeholder 4">
            <a:extLst>
              <a:ext uri="{FF2B5EF4-FFF2-40B4-BE49-F238E27FC236}">
                <a16:creationId xmlns:a16="http://schemas.microsoft.com/office/drawing/2014/main" id="{1E5F7CBE-864B-D29D-CD39-55C886766545}"/>
              </a:ext>
            </a:extLst>
          </p:cNvPr>
          <p:cNvSpPr txBox="1">
            <a:spLocks/>
          </p:cNvSpPr>
          <p:nvPr/>
        </p:nvSpPr>
        <p:spPr>
          <a:xfrm>
            <a:off x="3851178" y="3164498"/>
            <a:ext cx="1408176" cy="51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Cable/Satellite Networks</a:t>
            </a:r>
          </a:p>
        </p:txBody>
      </p:sp>
      <p:sp>
        <p:nvSpPr>
          <p:cNvPr id="231" name="Text Placeholder 4">
            <a:extLst>
              <a:ext uri="{FF2B5EF4-FFF2-40B4-BE49-F238E27FC236}">
                <a16:creationId xmlns:a16="http://schemas.microsoft.com/office/drawing/2014/main" id="{96BD32BA-9CD3-2C3C-E26C-079B0F4B1C60}"/>
              </a:ext>
            </a:extLst>
          </p:cNvPr>
          <p:cNvSpPr txBox="1">
            <a:spLocks/>
          </p:cNvSpPr>
          <p:nvPr/>
        </p:nvSpPr>
        <p:spPr>
          <a:xfrm>
            <a:off x="7016237" y="3164498"/>
            <a:ext cx="1408176" cy="51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Hispanic Networks</a:t>
            </a:r>
          </a:p>
        </p:txBody>
      </p:sp>
      <p:sp>
        <p:nvSpPr>
          <p:cNvPr id="233" name="Text Placeholder 4">
            <a:extLst>
              <a:ext uri="{FF2B5EF4-FFF2-40B4-BE49-F238E27FC236}">
                <a16:creationId xmlns:a16="http://schemas.microsoft.com/office/drawing/2014/main" id="{931B9996-87C7-3647-9A6B-E382F2A6B867}"/>
              </a:ext>
            </a:extLst>
          </p:cNvPr>
          <p:cNvSpPr txBox="1">
            <a:spLocks/>
          </p:cNvSpPr>
          <p:nvPr/>
        </p:nvSpPr>
        <p:spPr>
          <a:xfrm>
            <a:off x="2242103" y="3164498"/>
            <a:ext cx="1408176" cy="51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Broadcast TV Affiliates</a:t>
            </a:r>
          </a:p>
        </p:txBody>
      </p:sp>
      <p:sp>
        <p:nvSpPr>
          <p:cNvPr id="235" name="Text Placeholder 4">
            <a:extLst>
              <a:ext uri="{FF2B5EF4-FFF2-40B4-BE49-F238E27FC236}">
                <a16:creationId xmlns:a16="http://schemas.microsoft.com/office/drawing/2014/main" id="{235946E0-5152-BF1A-9E4F-531538712C3F}"/>
              </a:ext>
            </a:extLst>
          </p:cNvPr>
          <p:cNvSpPr txBox="1">
            <a:spLocks/>
          </p:cNvSpPr>
          <p:nvPr/>
        </p:nvSpPr>
        <p:spPr>
          <a:xfrm>
            <a:off x="5440392" y="3164498"/>
            <a:ext cx="1408176" cy="51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Sports </a:t>
            </a:r>
            <a:br>
              <a:rPr lang="en-US" sz="1300" b="1" dirty="0"/>
            </a:br>
            <a:r>
              <a:rPr lang="en-US" sz="1300" b="1" dirty="0"/>
              <a:t>Networks</a:t>
            </a:r>
          </a:p>
        </p:txBody>
      </p:sp>
      <p:sp>
        <p:nvSpPr>
          <p:cNvPr id="237" name="Text Placeholder 4">
            <a:extLst>
              <a:ext uri="{FF2B5EF4-FFF2-40B4-BE49-F238E27FC236}">
                <a16:creationId xmlns:a16="http://schemas.microsoft.com/office/drawing/2014/main" id="{9F0C4112-B0EE-0E7A-7BE3-C545809BFF9F}"/>
              </a:ext>
            </a:extLst>
          </p:cNvPr>
          <p:cNvSpPr txBox="1">
            <a:spLocks/>
          </p:cNvSpPr>
          <p:nvPr/>
        </p:nvSpPr>
        <p:spPr>
          <a:xfrm>
            <a:off x="539935" y="3164498"/>
            <a:ext cx="1378310" cy="51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Major Broadcast O&amp;Os</a:t>
            </a:r>
          </a:p>
        </p:txBody>
      </p:sp>
      <p:sp>
        <p:nvSpPr>
          <p:cNvPr id="239" name="Text Placeholder 4">
            <a:extLst>
              <a:ext uri="{FF2B5EF4-FFF2-40B4-BE49-F238E27FC236}">
                <a16:creationId xmlns:a16="http://schemas.microsoft.com/office/drawing/2014/main" id="{543015F6-496A-8FC0-0E3B-F7C57AFB23E2}"/>
              </a:ext>
            </a:extLst>
          </p:cNvPr>
          <p:cNvSpPr txBox="1">
            <a:spLocks/>
          </p:cNvSpPr>
          <p:nvPr/>
        </p:nvSpPr>
        <p:spPr>
          <a:xfrm>
            <a:off x="10275946" y="3164498"/>
            <a:ext cx="1408176" cy="51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Ad Servers/ </a:t>
            </a:r>
            <a:br>
              <a:rPr lang="en-US" sz="1300" b="1" dirty="0"/>
            </a:br>
            <a:r>
              <a:rPr lang="en-US" sz="1300" b="1" dirty="0"/>
              <a:t>SSPs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8DBF56C-B832-172C-D6F8-967E2CB527BA}"/>
              </a:ext>
            </a:extLst>
          </p:cNvPr>
          <p:cNvSpPr txBox="1">
            <a:spLocks/>
          </p:cNvSpPr>
          <p:nvPr/>
        </p:nvSpPr>
        <p:spPr>
          <a:xfrm>
            <a:off x="10275946" y="5166845"/>
            <a:ext cx="1408176" cy="284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DSPs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AC4A8-9D58-2D78-6CCC-98B7C441D10A}"/>
              </a:ext>
            </a:extLst>
          </p:cNvPr>
          <p:cNvSpPr txBox="1"/>
          <p:nvPr/>
        </p:nvSpPr>
        <p:spPr>
          <a:xfrm>
            <a:off x="560085" y="3716297"/>
            <a:ext cx="1304902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ABC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CBS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FOX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NBC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TelevisaUnivision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E23B1A-CAFF-81D4-0196-16D630987FE4}"/>
              </a:ext>
            </a:extLst>
          </p:cNvPr>
          <p:cNvSpPr txBox="1"/>
          <p:nvPr/>
        </p:nvSpPr>
        <p:spPr>
          <a:xfrm>
            <a:off x="2242103" y="3716297"/>
            <a:ext cx="1304902" cy="2857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E.W. Scripps Company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Graham Media Group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Gray Television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Hearst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Nexstar Media Group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NPG Media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TEGNA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Sinclair Broadcast Group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Univision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Weigel Broadcasting Co.</a:t>
            </a:r>
          </a:p>
          <a:p>
            <a:pPr algn="l">
              <a:spcBef>
                <a:spcPts val="200"/>
              </a:spcBef>
              <a:spcAft>
                <a:spcPts val="300"/>
              </a:spcAft>
            </a:pP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BCDF40-E402-562F-EF1C-4B86CFE48ED5}"/>
              </a:ext>
            </a:extLst>
          </p:cNvPr>
          <p:cNvSpPr txBox="1"/>
          <p:nvPr/>
        </p:nvSpPr>
        <p:spPr>
          <a:xfrm>
            <a:off x="3851178" y="3703867"/>
            <a:ext cx="1304902" cy="2505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A&amp;E Networks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Amazon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AMC Networks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AT&amp;T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Black Entertainment Television (BET)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Disney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Federated Media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NewsNation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Outdoor Channel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Paramount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Rogers Media, Inc.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Telemundo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8D8F57-C919-363E-9E62-DA1E550857EF}"/>
              </a:ext>
            </a:extLst>
          </p:cNvPr>
          <p:cNvSpPr txBox="1"/>
          <p:nvPr/>
        </p:nvSpPr>
        <p:spPr>
          <a:xfrm>
            <a:off x="5440392" y="3707090"/>
            <a:ext cx="1304902" cy="1844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FOX Sports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Motor Racing Network (MRN)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NBC Golf Channel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NBC Sports Regional Networks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New England Sports Network (NESN)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Yankee Entertainment &amp; Sports Network (YES)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1D5848-4A36-BF28-6794-4C5A79FBF8FE}"/>
              </a:ext>
            </a:extLst>
          </p:cNvPr>
          <p:cNvSpPr txBox="1"/>
          <p:nvPr/>
        </p:nvSpPr>
        <p:spPr>
          <a:xfrm>
            <a:off x="7016237" y="3670730"/>
            <a:ext cx="1304902" cy="74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TelevisaUnivision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TV Azteca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Telemundo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UniMas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87BACB-6A1E-D29D-A476-900279ED4257}"/>
              </a:ext>
            </a:extLst>
          </p:cNvPr>
          <p:cNvSpPr txBox="1"/>
          <p:nvPr/>
        </p:nvSpPr>
        <p:spPr>
          <a:xfrm>
            <a:off x="10275945" y="5422572"/>
            <a:ext cx="1408169" cy="1151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AdsWizz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BidMind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Magnite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Targetspot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PulsePoint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2ABE01-6953-FB1C-8719-3F72F5EAB71A}"/>
              </a:ext>
            </a:extLst>
          </p:cNvPr>
          <p:cNvSpPr txBox="1"/>
          <p:nvPr/>
        </p:nvSpPr>
        <p:spPr>
          <a:xfrm>
            <a:off x="10275947" y="3671002"/>
            <a:ext cx="14081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Amagi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AmperWave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AudioPlace.me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FreeWheel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Google Ad Manager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</a:rPr>
              <a:t>SpringServe</a:t>
            </a:r>
          </a:p>
          <a:p>
            <a:pPr marL="171450" indent="-171450" algn="l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2">
                    <a:lumMod val="25000"/>
                  </a:schemeClr>
                </a:solidFill>
              </a:rPr>
              <a:t>Remixd</a:t>
            </a:r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BF3D4A-E16F-838A-3C07-7F585659568C}"/>
              </a:ext>
            </a:extLst>
          </p:cNvPr>
          <p:cNvSpPr/>
          <p:nvPr/>
        </p:nvSpPr>
        <p:spPr>
          <a:xfrm>
            <a:off x="478671" y="2625317"/>
            <a:ext cx="1463040" cy="42479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5741DD5-AA4B-5D8E-262F-7F0B1758ED3E}"/>
              </a:ext>
            </a:extLst>
          </p:cNvPr>
          <p:cNvSpPr/>
          <p:nvPr/>
        </p:nvSpPr>
        <p:spPr>
          <a:xfrm>
            <a:off x="2087663" y="2625317"/>
            <a:ext cx="1463040" cy="42479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93%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1044790-7A4C-712D-A2C7-42B83F906445}"/>
              </a:ext>
            </a:extLst>
          </p:cNvPr>
          <p:cNvSpPr/>
          <p:nvPr/>
        </p:nvSpPr>
        <p:spPr>
          <a:xfrm>
            <a:off x="3696655" y="2625317"/>
            <a:ext cx="1463040" cy="42479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33%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10CB702-70D8-9FBC-14A1-B3D4C5B11878}"/>
              </a:ext>
            </a:extLst>
          </p:cNvPr>
          <p:cNvSpPr/>
          <p:nvPr/>
        </p:nvSpPr>
        <p:spPr>
          <a:xfrm>
            <a:off x="5305647" y="2625317"/>
            <a:ext cx="1463040" cy="42479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75%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E20F71A-E1E1-8D0E-FEFF-6C34EF80E270}"/>
              </a:ext>
            </a:extLst>
          </p:cNvPr>
          <p:cNvSpPr/>
          <p:nvPr/>
        </p:nvSpPr>
        <p:spPr>
          <a:xfrm>
            <a:off x="6914639" y="2625317"/>
            <a:ext cx="1463040" cy="42479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95%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251FF3D-A4A7-5A22-BF84-695FAB3578B1}"/>
              </a:ext>
            </a:extLst>
          </p:cNvPr>
          <p:cNvSpPr/>
          <p:nvPr/>
        </p:nvSpPr>
        <p:spPr>
          <a:xfrm>
            <a:off x="8523631" y="2625317"/>
            <a:ext cx="1463040" cy="42479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209F53C-F729-9843-F987-F5DF6068A416}"/>
              </a:ext>
            </a:extLst>
          </p:cNvPr>
          <p:cNvSpPr/>
          <p:nvPr/>
        </p:nvSpPr>
        <p:spPr>
          <a:xfrm>
            <a:off x="10132625" y="2625317"/>
            <a:ext cx="1463040" cy="42479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BDCD85-8964-B7AC-C391-2D0F86035555}"/>
              </a:ext>
            </a:extLst>
          </p:cNvPr>
          <p:cNvGrpSpPr/>
          <p:nvPr/>
        </p:nvGrpSpPr>
        <p:grpSpPr>
          <a:xfrm>
            <a:off x="412880" y="2625317"/>
            <a:ext cx="11271739" cy="3847773"/>
            <a:chOff x="412880" y="2707362"/>
            <a:chExt cx="11271739" cy="3505169"/>
          </a:xfrm>
        </p:grpSpPr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D6FD7DBE-38C0-32EB-9FFE-BC5D0115EC3F}"/>
                </a:ext>
              </a:extLst>
            </p:cNvPr>
            <p:cNvCxnSpPr>
              <a:cxnSpLocks/>
            </p:cNvCxnSpPr>
            <p:nvPr/>
          </p:nvCxnSpPr>
          <p:spPr>
            <a:xfrm>
              <a:off x="2023128" y="2732789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268F158-105B-245D-FA63-91DEB32D5E98}"/>
                </a:ext>
              </a:extLst>
            </p:cNvPr>
            <p:cNvCxnSpPr>
              <a:cxnSpLocks/>
            </p:cNvCxnSpPr>
            <p:nvPr/>
          </p:nvCxnSpPr>
          <p:spPr>
            <a:xfrm>
              <a:off x="3633376" y="2718285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A7DD7AB0-B7DE-2E8B-9B78-369CBA144667}"/>
                </a:ext>
              </a:extLst>
            </p:cNvPr>
            <p:cNvCxnSpPr>
              <a:cxnSpLocks/>
            </p:cNvCxnSpPr>
            <p:nvPr/>
          </p:nvCxnSpPr>
          <p:spPr>
            <a:xfrm>
              <a:off x="5243624" y="2718285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2CB454C-017A-008C-0F77-8078473ECD5C}"/>
                </a:ext>
              </a:extLst>
            </p:cNvPr>
            <p:cNvCxnSpPr>
              <a:cxnSpLocks/>
            </p:cNvCxnSpPr>
            <p:nvPr/>
          </p:nvCxnSpPr>
          <p:spPr>
            <a:xfrm>
              <a:off x="6853872" y="2725987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3E1AD8D8-047D-380C-FD8C-26543DA086F9}"/>
                </a:ext>
              </a:extLst>
            </p:cNvPr>
            <p:cNvCxnSpPr>
              <a:cxnSpLocks/>
            </p:cNvCxnSpPr>
            <p:nvPr/>
          </p:nvCxnSpPr>
          <p:spPr>
            <a:xfrm>
              <a:off x="8464120" y="2718285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0486790C-80EE-9550-0AD6-0EBE9EEA1178}"/>
                </a:ext>
              </a:extLst>
            </p:cNvPr>
            <p:cNvCxnSpPr>
              <a:cxnSpLocks/>
            </p:cNvCxnSpPr>
            <p:nvPr/>
          </p:nvCxnSpPr>
          <p:spPr>
            <a:xfrm>
              <a:off x="10074368" y="2707362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E58A5ED-B755-534F-A262-AC8BFBC7BFAA}"/>
                </a:ext>
              </a:extLst>
            </p:cNvPr>
            <p:cNvCxnSpPr>
              <a:cxnSpLocks/>
            </p:cNvCxnSpPr>
            <p:nvPr/>
          </p:nvCxnSpPr>
          <p:spPr>
            <a:xfrm>
              <a:off x="11684619" y="2707362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5114E8-5DC0-87C9-4E31-B81271BEDA41}"/>
                </a:ext>
              </a:extLst>
            </p:cNvPr>
            <p:cNvCxnSpPr>
              <a:cxnSpLocks/>
            </p:cNvCxnSpPr>
            <p:nvPr/>
          </p:nvCxnSpPr>
          <p:spPr>
            <a:xfrm>
              <a:off x="412880" y="2707362"/>
              <a:ext cx="0" cy="347974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209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0838-03D8-FF62-E27C-D5E18218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609601"/>
            <a:ext cx="10133012" cy="508000"/>
          </a:xfrm>
        </p:spPr>
        <p:txBody>
          <a:bodyPr/>
          <a:lstStyle/>
          <a:p>
            <a:r>
              <a:rPr lang="en-US" dirty="0"/>
              <a:t>Buying TV advertising isn’t easy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0C5A0-0DAA-52AB-5FBA-4C47544E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©2022 WideOrbit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D9731-8AF6-8763-9131-A704E424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E455D-6A38-4CE7-9629-49D1E5668D56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C51EFC-620D-B1B0-3FF5-FFA83EA153AD}"/>
              </a:ext>
            </a:extLst>
          </p:cNvPr>
          <p:cNvGrpSpPr/>
          <p:nvPr/>
        </p:nvGrpSpPr>
        <p:grpSpPr>
          <a:xfrm>
            <a:off x="1118232" y="1331112"/>
            <a:ext cx="9955536" cy="4763387"/>
            <a:chOff x="1258184" y="1185457"/>
            <a:chExt cx="10083378" cy="482453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DA0DE9C-B6B7-7327-8782-948C727D1EC1}"/>
                </a:ext>
              </a:extLst>
            </p:cNvPr>
            <p:cNvSpPr/>
            <p:nvPr/>
          </p:nvSpPr>
          <p:spPr>
            <a:xfrm>
              <a:off x="8629181" y="1185457"/>
              <a:ext cx="2417870" cy="43839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Sellers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F3E4FF-01A8-0F12-E700-C8945D6D8547}"/>
                </a:ext>
              </a:extLst>
            </p:cNvPr>
            <p:cNvSpPr/>
            <p:nvPr/>
          </p:nvSpPr>
          <p:spPr>
            <a:xfrm>
              <a:off x="5066134" y="1188564"/>
              <a:ext cx="2421982" cy="43528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National Rep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D80064E-A2EF-9FD1-4F2D-FF3E41497CC7}"/>
                </a:ext>
              </a:extLst>
            </p:cNvPr>
            <p:cNvSpPr/>
            <p:nvPr/>
          </p:nvSpPr>
          <p:spPr>
            <a:xfrm>
              <a:off x="1497084" y="1188668"/>
              <a:ext cx="2421982" cy="4352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Buyers</a:t>
              </a:r>
            </a:p>
          </p:txBody>
        </p:sp>
        <p:sp>
          <p:nvSpPr>
            <p:cNvPr id="9" name="AutoShape 80">
              <a:extLst>
                <a:ext uri="{FF2B5EF4-FFF2-40B4-BE49-F238E27FC236}">
                  <a16:creationId xmlns:a16="http://schemas.microsoft.com/office/drawing/2014/main" id="{280978FE-539B-FE31-C854-D19AC5D73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4" y="1715194"/>
              <a:ext cx="2421988" cy="24096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TextBox 59">
              <a:extLst>
                <a:ext uri="{FF2B5EF4-FFF2-40B4-BE49-F238E27FC236}">
                  <a16:creationId xmlns:a16="http://schemas.microsoft.com/office/drawing/2014/main" id="{620E79B8-CD92-3B78-BB75-EF54DC264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39" y="1725802"/>
              <a:ext cx="114646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Issue avail request</a:t>
              </a:r>
            </a:p>
          </p:txBody>
        </p:sp>
        <p:sp>
          <p:nvSpPr>
            <p:cNvPr id="11" name="AutoShape 93">
              <a:extLst>
                <a:ext uri="{FF2B5EF4-FFF2-40B4-BE49-F238E27FC236}">
                  <a16:creationId xmlns:a16="http://schemas.microsoft.com/office/drawing/2014/main" id="{654E6CFA-414B-4B83-1B9E-5C1584280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4" y="5766807"/>
              <a:ext cx="2421988" cy="24096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" name="TextBox 159">
              <a:extLst>
                <a:ext uri="{FF2B5EF4-FFF2-40B4-BE49-F238E27FC236}">
                  <a16:creationId xmlns:a16="http://schemas.microsoft.com/office/drawing/2014/main" id="{3C95D6C4-1901-D5A1-0FEA-C2C236CA6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39" y="5779164"/>
              <a:ext cx="38343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Pay</a:t>
              </a:r>
            </a:p>
          </p:txBody>
        </p:sp>
        <p:sp>
          <p:nvSpPr>
            <p:cNvPr id="13" name="Oval 162">
              <a:extLst>
                <a:ext uri="{FF2B5EF4-FFF2-40B4-BE49-F238E27FC236}">
                  <a16:creationId xmlns:a16="http://schemas.microsoft.com/office/drawing/2014/main" id="{FD505A76-6564-7409-0CF0-F3C2423DA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55" y="5786888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29</a:t>
              </a:r>
            </a:p>
          </p:txBody>
        </p:sp>
        <p:sp>
          <p:nvSpPr>
            <p:cNvPr id="14" name="AutoShape 81">
              <a:extLst>
                <a:ext uri="{FF2B5EF4-FFF2-40B4-BE49-F238E27FC236}">
                  <a16:creationId xmlns:a16="http://schemas.microsoft.com/office/drawing/2014/main" id="{09D0794A-A052-A9B0-3EC5-D8E4E9FB3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5" y="2027221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" name="TextBox 77">
              <a:extLst>
                <a:ext uri="{FF2B5EF4-FFF2-40B4-BE49-F238E27FC236}">
                  <a16:creationId xmlns:a16="http://schemas.microsoft.com/office/drawing/2014/main" id="{6E77E82C-42D2-81B9-7B71-B03276DADC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40" y="2040250"/>
              <a:ext cx="108234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Makes initial offer</a:t>
              </a:r>
            </a:p>
          </p:txBody>
        </p:sp>
        <p:sp>
          <p:nvSpPr>
            <p:cNvPr id="16" name="Oval 155">
              <a:extLst>
                <a:ext uri="{FF2B5EF4-FFF2-40B4-BE49-F238E27FC236}">
                  <a16:creationId xmlns:a16="http://schemas.microsoft.com/office/drawing/2014/main" id="{AAEEF1C4-C313-0316-AC32-420A14454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56" y="2042665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7" name="AutoShape 67">
              <a:extLst>
                <a:ext uri="{FF2B5EF4-FFF2-40B4-BE49-F238E27FC236}">
                  <a16:creationId xmlns:a16="http://schemas.microsoft.com/office/drawing/2014/main" id="{D7D5C150-8CAF-8A3D-1DA1-730292C9D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81" y="2027221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8" name="AutoShape 110">
              <a:extLst>
                <a:ext uri="{FF2B5EF4-FFF2-40B4-BE49-F238E27FC236}">
                  <a16:creationId xmlns:a16="http://schemas.microsoft.com/office/drawing/2014/main" id="{09AAD389-C8CA-5B95-E613-7B123DEC4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323" y="2058115"/>
              <a:ext cx="1143031" cy="182268"/>
            </a:xfrm>
            <a:prstGeom prst="leftArrow">
              <a:avLst>
                <a:gd name="adj1" fmla="val 52546"/>
                <a:gd name="adj2" fmla="val 915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4301705B-EB46-2E61-8B30-4CCE8376B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60" y="2035615"/>
              <a:ext cx="8692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avail</a:t>
              </a:r>
            </a:p>
          </p:txBody>
        </p:sp>
        <p:sp>
          <p:nvSpPr>
            <p:cNvPr id="20" name="Oval 164">
              <a:extLst>
                <a:ext uri="{FF2B5EF4-FFF2-40B4-BE49-F238E27FC236}">
                  <a16:creationId xmlns:a16="http://schemas.microsoft.com/office/drawing/2014/main" id="{F733B3E9-EBC9-0550-5A5B-D0FF55DE8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65" y="2042666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1" name="AutoShape 111">
              <a:extLst>
                <a:ext uri="{FF2B5EF4-FFF2-40B4-BE49-F238E27FC236}">
                  <a16:creationId xmlns:a16="http://schemas.microsoft.com/office/drawing/2014/main" id="{D055B340-C1D6-03C8-0445-D5FC3F20D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008" y="2058115"/>
              <a:ext cx="3462043" cy="182268"/>
            </a:xfrm>
            <a:prstGeom prst="leftArrow">
              <a:avLst>
                <a:gd name="adj1" fmla="val 52546"/>
                <a:gd name="adj2" fmla="val 1059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2" name="AutoShape 112">
              <a:extLst>
                <a:ext uri="{FF2B5EF4-FFF2-40B4-BE49-F238E27FC236}">
                  <a16:creationId xmlns:a16="http://schemas.microsoft.com/office/drawing/2014/main" id="{DE12E75A-DFE5-6537-FE09-8FE868B967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44188" y="1698213"/>
              <a:ext cx="426320" cy="5684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3" name="AutoShape 108">
              <a:extLst>
                <a:ext uri="{FF2B5EF4-FFF2-40B4-BE49-F238E27FC236}">
                  <a16:creationId xmlns:a16="http://schemas.microsoft.com/office/drawing/2014/main" id="{C130FA66-FE43-8C90-465C-A02FF3041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705" y="1746089"/>
              <a:ext cx="1143031" cy="183813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4" name="AutoShape 50">
              <a:extLst>
                <a:ext uri="{FF2B5EF4-FFF2-40B4-BE49-F238E27FC236}">
                  <a16:creationId xmlns:a16="http://schemas.microsoft.com/office/drawing/2014/main" id="{F0BF5CD7-617C-7AAF-A729-7E2361BD9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81" y="1715196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5" name="AutoShape 109">
              <a:extLst>
                <a:ext uri="{FF2B5EF4-FFF2-40B4-BE49-F238E27FC236}">
                  <a16:creationId xmlns:a16="http://schemas.microsoft.com/office/drawing/2014/main" id="{DD920E1F-6EAE-1D1B-9F98-98D593E6A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294" y="1746089"/>
              <a:ext cx="1143031" cy="183813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" name="TextBox 75">
              <a:extLst>
                <a:ext uri="{FF2B5EF4-FFF2-40B4-BE49-F238E27FC236}">
                  <a16:creationId xmlns:a16="http://schemas.microsoft.com/office/drawing/2014/main" id="{D6F6B1DE-46D7-A155-4EB7-FAAC51B5C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60" y="1719830"/>
              <a:ext cx="119630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Inform station of AF</a:t>
              </a:r>
            </a:p>
          </p:txBody>
        </p:sp>
        <p:sp>
          <p:nvSpPr>
            <p:cNvPr id="27" name="Oval 163">
              <a:extLst>
                <a:ext uri="{FF2B5EF4-FFF2-40B4-BE49-F238E27FC236}">
                  <a16:creationId xmlns:a16="http://schemas.microsoft.com/office/drawing/2014/main" id="{20A53F1C-5848-B177-27BF-99D8BE021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65" y="1729097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8" name="AutoShape 94">
              <a:extLst>
                <a:ext uri="{FF2B5EF4-FFF2-40B4-BE49-F238E27FC236}">
                  <a16:creationId xmlns:a16="http://schemas.microsoft.com/office/drawing/2014/main" id="{C7456F34-5594-5582-DA65-0E0C2E4C9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181" y="1715196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" name="TextBox 61">
              <a:extLst>
                <a:ext uri="{FF2B5EF4-FFF2-40B4-BE49-F238E27FC236}">
                  <a16:creationId xmlns:a16="http://schemas.microsoft.com/office/drawing/2014/main" id="{9AE7E7E8-CB01-986C-561B-ADE7E003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178" y="1721375"/>
              <a:ext cx="87075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avail</a:t>
              </a:r>
            </a:p>
          </p:txBody>
        </p:sp>
        <p:sp>
          <p:nvSpPr>
            <p:cNvPr id="30" name="Oval 175">
              <a:extLst>
                <a:ext uri="{FF2B5EF4-FFF2-40B4-BE49-F238E27FC236}">
                  <a16:creationId xmlns:a16="http://schemas.microsoft.com/office/drawing/2014/main" id="{6D8EBF3D-7686-1E09-C3A6-CB094C42C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56" y="1729097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1" name="AutoShape 90">
              <a:extLst>
                <a:ext uri="{FF2B5EF4-FFF2-40B4-BE49-F238E27FC236}">
                  <a16:creationId xmlns:a16="http://schemas.microsoft.com/office/drawing/2014/main" id="{A0645C1C-4C00-AEDF-8BBF-11BB4DCD6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5" y="4827646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2" name="TextBox 145">
              <a:extLst>
                <a:ext uri="{FF2B5EF4-FFF2-40B4-BE49-F238E27FC236}">
                  <a16:creationId xmlns:a16="http://schemas.microsoft.com/office/drawing/2014/main" id="{18480294-0974-791E-9B35-FD8450F83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40" y="4833826"/>
              <a:ext cx="10567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Ingest spot times</a:t>
              </a:r>
            </a:p>
          </p:txBody>
        </p:sp>
        <p:sp>
          <p:nvSpPr>
            <p:cNvPr id="33" name="Oval 160">
              <a:extLst>
                <a:ext uri="{FF2B5EF4-FFF2-40B4-BE49-F238E27FC236}">
                  <a16:creationId xmlns:a16="http://schemas.microsoft.com/office/drawing/2014/main" id="{F6FBA221-9B62-6C91-44C4-107000C84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56" y="4833825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23</a:t>
              </a:r>
            </a:p>
          </p:txBody>
        </p:sp>
        <p:sp>
          <p:nvSpPr>
            <p:cNvPr id="34" name="AutoShape 76">
              <a:extLst>
                <a:ext uri="{FF2B5EF4-FFF2-40B4-BE49-F238E27FC236}">
                  <a16:creationId xmlns:a16="http://schemas.microsoft.com/office/drawing/2014/main" id="{65D1F2DA-8C86-A3B1-3DF6-C7CFE95FC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81" y="4827646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AutoShape 140">
              <a:extLst>
                <a:ext uri="{FF2B5EF4-FFF2-40B4-BE49-F238E27FC236}">
                  <a16:creationId xmlns:a16="http://schemas.microsoft.com/office/drawing/2014/main" id="{BF0B6B39-9D58-B9F3-0484-9091DD8F3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323" y="4858539"/>
              <a:ext cx="1143031" cy="182267"/>
            </a:xfrm>
            <a:prstGeom prst="leftArrow">
              <a:avLst>
                <a:gd name="adj1" fmla="val 52546"/>
                <a:gd name="adj2" fmla="val 915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TextBox 142">
              <a:extLst>
                <a:ext uri="{FF2B5EF4-FFF2-40B4-BE49-F238E27FC236}">
                  <a16:creationId xmlns:a16="http://schemas.microsoft.com/office/drawing/2014/main" id="{0E6C46C9-AEED-7409-F71B-26D6AA0E3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60" y="4834029"/>
              <a:ext cx="2500249" cy="2308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Issue spot times</a:t>
              </a:r>
            </a:p>
          </p:txBody>
        </p:sp>
        <p:sp>
          <p:nvSpPr>
            <p:cNvPr id="37" name="Oval 169">
              <a:extLst>
                <a:ext uri="{FF2B5EF4-FFF2-40B4-BE49-F238E27FC236}">
                  <a16:creationId xmlns:a16="http://schemas.microsoft.com/office/drawing/2014/main" id="{10634189-7A34-63EA-F508-1EA0D644A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65" y="4833826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38" name="AutoShape 138">
              <a:extLst>
                <a:ext uri="{FF2B5EF4-FFF2-40B4-BE49-F238E27FC236}">
                  <a16:creationId xmlns:a16="http://schemas.microsoft.com/office/drawing/2014/main" id="{D8ADBA6C-9522-C0BD-FAFD-D8D5AB587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008" y="4875531"/>
              <a:ext cx="3462043" cy="182267"/>
            </a:xfrm>
            <a:prstGeom prst="leftArrow">
              <a:avLst>
                <a:gd name="adj1" fmla="val 52546"/>
                <a:gd name="adj2" fmla="val 1059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AutoShape 139">
              <a:extLst>
                <a:ext uri="{FF2B5EF4-FFF2-40B4-BE49-F238E27FC236}">
                  <a16:creationId xmlns:a16="http://schemas.microsoft.com/office/drawing/2014/main" id="{13E55F99-6167-3A92-39B2-C5A1D75A3C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44189" y="4515630"/>
              <a:ext cx="426320" cy="5684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AutoShape 89">
              <a:extLst>
                <a:ext uri="{FF2B5EF4-FFF2-40B4-BE49-F238E27FC236}">
                  <a16:creationId xmlns:a16="http://schemas.microsoft.com/office/drawing/2014/main" id="{BCBE6F77-3A3C-96B2-D0AF-196F6CBCB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9" y="4514095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AutoShape 135">
              <a:extLst>
                <a:ext uri="{FF2B5EF4-FFF2-40B4-BE49-F238E27FC236}">
                  <a16:creationId xmlns:a16="http://schemas.microsoft.com/office/drawing/2014/main" id="{A3CAEB04-E056-945D-F9AB-42B48A18B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714" y="4546533"/>
              <a:ext cx="1143033" cy="183813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TextBox 140">
              <a:extLst>
                <a:ext uri="{FF2B5EF4-FFF2-40B4-BE49-F238E27FC236}">
                  <a16:creationId xmlns:a16="http://schemas.microsoft.com/office/drawing/2014/main" id="{84692F25-7127-31F0-65B7-34B6F1AAA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46" y="4517184"/>
              <a:ext cx="117211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Request spot times</a:t>
              </a:r>
            </a:p>
          </p:txBody>
        </p:sp>
        <p:sp>
          <p:nvSpPr>
            <p:cNvPr id="43" name="Oval 159">
              <a:extLst>
                <a:ext uri="{FF2B5EF4-FFF2-40B4-BE49-F238E27FC236}">
                  <a16:creationId xmlns:a16="http://schemas.microsoft.com/office/drawing/2014/main" id="{059ABE75-BD9A-BEC9-3ED2-7EBFCCC23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60" y="4521817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19</a:t>
              </a:r>
            </a:p>
          </p:txBody>
        </p:sp>
        <p:sp>
          <p:nvSpPr>
            <p:cNvPr id="44" name="AutoShape 75">
              <a:extLst>
                <a:ext uri="{FF2B5EF4-FFF2-40B4-BE49-F238E27FC236}">
                  <a16:creationId xmlns:a16="http://schemas.microsoft.com/office/drawing/2014/main" id="{06BF1866-F05B-C2CC-D48C-81779A1DC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94" y="4514095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AutoShape 136">
              <a:extLst>
                <a:ext uri="{FF2B5EF4-FFF2-40B4-BE49-F238E27FC236}">
                  <a16:creationId xmlns:a16="http://schemas.microsoft.com/office/drawing/2014/main" id="{E1F876B6-1E7C-EB14-ACCB-57733760F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313" y="4546533"/>
              <a:ext cx="1143033" cy="183813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TextBox 137">
              <a:extLst>
                <a:ext uri="{FF2B5EF4-FFF2-40B4-BE49-F238E27FC236}">
                  <a16:creationId xmlns:a16="http://schemas.microsoft.com/office/drawing/2014/main" id="{72C9B210-89B4-FFA0-452E-7E0668FBF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74" y="4524906"/>
              <a:ext cx="2500256" cy="2308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Request spot times</a:t>
              </a:r>
            </a:p>
          </p:txBody>
        </p:sp>
        <p:sp>
          <p:nvSpPr>
            <p:cNvPr id="47" name="Oval 168">
              <a:extLst>
                <a:ext uri="{FF2B5EF4-FFF2-40B4-BE49-F238E27FC236}">
                  <a16:creationId xmlns:a16="http://schemas.microsoft.com/office/drawing/2014/main" id="{3F13BBC2-EFCB-FF27-D722-7BC45E5AD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78" y="4521819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48" name="AutoShape 103">
              <a:extLst>
                <a:ext uri="{FF2B5EF4-FFF2-40B4-BE49-F238E27FC236}">
                  <a16:creationId xmlns:a16="http://schemas.microsoft.com/office/drawing/2014/main" id="{9116E9FD-26BE-3D80-8FE2-0C4F7CF22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203" y="4514095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TextBox 141">
              <a:extLst>
                <a:ext uri="{FF2B5EF4-FFF2-40B4-BE49-F238E27FC236}">
                  <a16:creationId xmlns:a16="http://schemas.microsoft.com/office/drawing/2014/main" id="{C1CD5958-44E1-6151-6CE0-BEBC11AD9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202" y="4519399"/>
              <a:ext cx="101822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Issue spot times</a:t>
              </a:r>
            </a:p>
          </p:txBody>
        </p:sp>
        <p:sp>
          <p:nvSpPr>
            <p:cNvPr id="50" name="Oval 176">
              <a:extLst>
                <a:ext uri="{FF2B5EF4-FFF2-40B4-BE49-F238E27FC236}">
                  <a16:creationId xmlns:a16="http://schemas.microsoft.com/office/drawing/2014/main" id="{462BEEDC-817B-D2C4-EEC3-70751FA5B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78" y="4521819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21</a:t>
              </a:r>
            </a:p>
          </p:txBody>
        </p:sp>
        <p:sp>
          <p:nvSpPr>
            <p:cNvPr id="51" name="AutoShape 79">
              <a:extLst>
                <a:ext uri="{FF2B5EF4-FFF2-40B4-BE49-F238E27FC236}">
                  <a16:creationId xmlns:a16="http://schemas.microsoft.com/office/drawing/2014/main" id="{A6FF4CB8-B745-1DC5-D0A3-76A5EF697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81" y="5766800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TextBox 157">
              <a:extLst>
                <a:ext uri="{FF2B5EF4-FFF2-40B4-BE49-F238E27FC236}">
                  <a16:creationId xmlns:a16="http://schemas.microsoft.com/office/drawing/2014/main" id="{D56ACF5F-D444-4F3E-619E-68A9326FC4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60" y="5772978"/>
              <a:ext cx="106165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Resolve discreps</a:t>
              </a:r>
            </a:p>
          </p:txBody>
        </p:sp>
        <p:sp>
          <p:nvSpPr>
            <p:cNvPr id="53" name="AutoShape 152">
              <a:extLst>
                <a:ext uri="{FF2B5EF4-FFF2-40B4-BE49-F238E27FC236}">
                  <a16:creationId xmlns:a16="http://schemas.microsoft.com/office/drawing/2014/main" id="{51274C3C-1BB2-E8F3-018E-244D25AAC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323" y="5791514"/>
              <a:ext cx="1143031" cy="182268"/>
            </a:xfrm>
            <a:prstGeom prst="leftArrow">
              <a:avLst>
                <a:gd name="adj1" fmla="val 52546"/>
                <a:gd name="adj2" fmla="val 915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" name="Oval 171">
              <a:extLst>
                <a:ext uri="{FF2B5EF4-FFF2-40B4-BE49-F238E27FC236}">
                  <a16:creationId xmlns:a16="http://schemas.microsoft.com/office/drawing/2014/main" id="{7CB582F7-D4EC-82D8-7047-2AC84872E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65" y="5763710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5" name="AutoShape 149">
              <a:extLst>
                <a:ext uri="{FF2B5EF4-FFF2-40B4-BE49-F238E27FC236}">
                  <a16:creationId xmlns:a16="http://schemas.microsoft.com/office/drawing/2014/main" id="{B5A815E0-866C-5186-A2B3-7D9EFDBCB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008" y="5814684"/>
              <a:ext cx="3462043" cy="182268"/>
            </a:xfrm>
            <a:prstGeom prst="leftArrow">
              <a:avLst>
                <a:gd name="adj1" fmla="val 52546"/>
                <a:gd name="adj2" fmla="val 1059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AutoShape 150">
              <a:extLst>
                <a:ext uri="{FF2B5EF4-FFF2-40B4-BE49-F238E27FC236}">
                  <a16:creationId xmlns:a16="http://schemas.microsoft.com/office/drawing/2014/main" id="{78E2ED91-8F30-7715-5A63-2920810E7D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44187" y="5454782"/>
              <a:ext cx="426321" cy="5684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AutoShape 146">
              <a:extLst>
                <a:ext uri="{FF2B5EF4-FFF2-40B4-BE49-F238E27FC236}">
                  <a16:creationId xmlns:a16="http://schemas.microsoft.com/office/drawing/2014/main" id="{7F1577CF-3220-3900-2EED-EA41C0FC663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71231" y="5508845"/>
              <a:ext cx="3410563" cy="182268"/>
            </a:xfrm>
            <a:prstGeom prst="leftArrow">
              <a:avLst>
                <a:gd name="adj1" fmla="val 52546"/>
                <a:gd name="adj2" fmla="val 1043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AutoShape 147">
              <a:extLst>
                <a:ext uri="{FF2B5EF4-FFF2-40B4-BE49-F238E27FC236}">
                  <a16:creationId xmlns:a16="http://schemas.microsoft.com/office/drawing/2014/main" id="{55679BDC-8E4A-38E5-DA82-F84A9CED1C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47773" y="5153063"/>
              <a:ext cx="426321" cy="5601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AutoShape 78">
              <a:extLst>
                <a:ext uri="{FF2B5EF4-FFF2-40B4-BE49-F238E27FC236}">
                  <a16:creationId xmlns:a16="http://schemas.microsoft.com/office/drawing/2014/main" id="{C7154F1F-B932-9571-FF66-DD9AC7454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94" y="5454782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0" name="AutoShape 148">
              <a:extLst>
                <a:ext uri="{FF2B5EF4-FFF2-40B4-BE49-F238E27FC236}">
                  <a16:creationId xmlns:a16="http://schemas.microsoft.com/office/drawing/2014/main" id="{6322B3D8-477B-2E9F-9F58-08EC729B4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313" y="5477952"/>
              <a:ext cx="1143033" cy="183813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TextBox 151">
              <a:extLst>
                <a:ext uri="{FF2B5EF4-FFF2-40B4-BE49-F238E27FC236}">
                  <a16:creationId xmlns:a16="http://schemas.microsoft.com/office/drawing/2014/main" id="{47396C67-7129-67FA-8952-F9FA8C39A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74" y="5464721"/>
              <a:ext cx="99112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Report discreps</a:t>
              </a:r>
            </a:p>
          </p:txBody>
        </p:sp>
        <p:sp>
          <p:nvSpPr>
            <p:cNvPr id="62" name="Oval 170">
              <a:extLst>
                <a:ext uri="{FF2B5EF4-FFF2-40B4-BE49-F238E27FC236}">
                  <a16:creationId xmlns:a16="http://schemas.microsoft.com/office/drawing/2014/main" id="{0F62F666-F0DB-6726-4CB5-8255ACFEE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78" y="5467138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63" name="AutoShape 106">
              <a:extLst>
                <a:ext uri="{FF2B5EF4-FFF2-40B4-BE49-F238E27FC236}">
                  <a16:creationId xmlns:a16="http://schemas.microsoft.com/office/drawing/2014/main" id="{50BDEAC7-4FB4-BE15-010C-AAB63D332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203" y="5454782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4" name="TextBox 153">
              <a:extLst>
                <a:ext uri="{FF2B5EF4-FFF2-40B4-BE49-F238E27FC236}">
                  <a16:creationId xmlns:a16="http://schemas.microsoft.com/office/drawing/2014/main" id="{F31F1517-5E8F-A054-7190-206A2041B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202" y="5457669"/>
              <a:ext cx="106311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Resolve discreps</a:t>
              </a:r>
            </a:p>
          </p:txBody>
        </p:sp>
        <p:sp>
          <p:nvSpPr>
            <p:cNvPr id="65" name="Oval 177">
              <a:extLst>
                <a:ext uri="{FF2B5EF4-FFF2-40B4-BE49-F238E27FC236}">
                  <a16:creationId xmlns:a16="http://schemas.microsoft.com/office/drawing/2014/main" id="{51B9A21D-827A-15AA-9612-6CDCC07B4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78" y="5467139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27</a:t>
              </a:r>
            </a:p>
          </p:txBody>
        </p:sp>
        <p:sp>
          <p:nvSpPr>
            <p:cNvPr id="66" name="AutoShape 83">
              <a:extLst>
                <a:ext uri="{FF2B5EF4-FFF2-40B4-BE49-F238E27FC236}">
                  <a16:creationId xmlns:a16="http://schemas.microsoft.com/office/drawing/2014/main" id="{B1188556-3857-55B3-4021-9FE4DF371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5" y="2652803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" name="TextBox 97">
              <a:extLst>
                <a:ext uri="{FF2B5EF4-FFF2-40B4-BE49-F238E27FC236}">
                  <a16:creationId xmlns:a16="http://schemas.microsoft.com/office/drawing/2014/main" id="{191E242F-E2BA-DC08-AF37-773DD4207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40" y="2662325"/>
              <a:ext cx="94128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Makes counter</a:t>
              </a:r>
            </a:p>
          </p:txBody>
        </p:sp>
        <p:sp>
          <p:nvSpPr>
            <p:cNvPr id="68" name="Oval 156">
              <a:extLst>
                <a:ext uri="{FF2B5EF4-FFF2-40B4-BE49-F238E27FC236}">
                  <a16:creationId xmlns:a16="http://schemas.microsoft.com/office/drawing/2014/main" id="{927A6977-BB4F-5EC6-C98E-0D20F77F5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56" y="2660524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69" name="AutoShape 69">
              <a:extLst>
                <a:ext uri="{FF2B5EF4-FFF2-40B4-BE49-F238E27FC236}">
                  <a16:creationId xmlns:a16="http://schemas.microsoft.com/office/drawing/2014/main" id="{4F05BF81-E50E-6A00-6100-0C1E911CC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81" y="2652803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0" name="AutoShape 129">
              <a:extLst>
                <a:ext uri="{FF2B5EF4-FFF2-40B4-BE49-F238E27FC236}">
                  <a16:creationId xmlns:a16="http://schemas.microsoft.com/office/drawing/2014/main" id="{C21D8A84-5DB6-E570-2EE1-E93762D57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323" y="2692962"/>
              <a:ext cx="1143031" cy="182268"/>
            </a:xfrm>
            <a:prstGeom prst="leftArrow">
              <a:avLst>
                <a:gd name="adj1" fmla="val 52546"/>
                <a:gd name="adj2" fmla="val 915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TextBox 96">
              <a:extLst>
                <a:ext uri="{FF2B5EF4-FFF2-40B4-BE49-F238E27FC236}">
                  <a16:creationId xmlns:a16="http://schemas.microsoft.com/office/drawing/2014/main" id="{06901DCF-3D26-DFC9-5E78-E4D4311702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60" y="2653675"/>
              <a:ext cx="101677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counter</a:t>
              </a:r>
            </a:p>
          </p:txBody>
        </p:sp>
        <p:sp>
          <p:nvSpPr>
            <p:cNvPr id="72" name="Oval 165">
              <a:extLst>
                <a:ext uri="{FF2B5EF4-FFF2-40B4-BE49-F238E27FC236}">
                  <a16:creationId xmlns:a16="http://schemas.microsoft.com/office/drawing/2014/main" id="{4E1B9995-3BE6-1774-B1A7-7FC6A93C4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65" y="2660525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3" name="AutoShape 117">
              <a:extLst>
                <a:ext uri="{FF2B5EF4-FFF2-40B4-BE49-F238E27FC236}">
                  <a16:creationId xmlns:a16="http://schemas.microsoft.com/office/drawing/2014/main" id="{4DB8FA14-0063-206A-340B-4D607CE3C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008" y="2700686"/>
              <a:ext cx="3462043" cy="182268"/>
            </a:xfrm>
            <a:prstGeom prst="leftArrow">
              <a:avLst>
                <a:gd name="adj1" fmla="val 52546"/>
                <a:gd name="adj2" fmla="val 1059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4" name="AutoShape 118">
              <a:extLst>
                <a:ext uri="{FF2B5EF4-FFF2-40B4-BE49-F238E27FC236}">
                  <a16:creationId xmlns:a16="http://schemas.microsoft.com/office/drawing/2014/main" id="{E5EBFA20-B61E-E8AB-6E16-0C65F429F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44188" y="2340786"/>
              <a:ext cx="426320" cy="5684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5" name="AutoShape 113">
              <a:extLst>
                <a:ext uri="{FF2B5EF4-FFF2-40B4-BE49-F238E27FC236}">
                  <a16:creationId xmlns:a16="http://schemas.microsoft.com/office/drawing/2014/main" id="{192828CD-D946-A519-F4E3-D7DD252DA03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48577" y="2379374"/>
              <a:ext cx="3410563" cy="182265"/>
            </a:xfrm>
            <a:prstGeom prst="leftArrow">
              <a:avLst>
                <a:gd name="adj1" fmla="val 52546"/>
                <a:gd name="adj2" fmla="val 1043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6" name="AutoShape 114">
              <a:extLst>
                <a:ext uri="{FF2B5EF4-FFF2-40B4-BE49-F238E27FC236}">
                  <a16:creationId xmlns:a16="http://schemas.microsoft.com/office/drawing/2014/main" id="{27540598-76B4-DD12-BAFC-95E084F65C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25121" y="2023592"/>
              <a:ext cx="426316" cy="5601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7" name="AutoShape 68">
              <a:extLst>
                <a:ext uri="{FF2B5EF4-FFF2-40B4-BE49-F238E27FC236}">
                  <a16:creationId xmlns:a16="http://schemas.microsoft.com/office/drawing/2014/main" id="{9E94B546-D463-55E2-D44D-88B44B00A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96" y="2340758"/>
              <a:ext cx="2421994" cy="240961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8" name="AutoShape 116">
              <a:extLst>
                <a:ext uri="{FF2B5EF4-FFF2-40B4-BE49-F238E27FC236}">
                  <a16:creationId xmlns:a16="http://schemas.microsoft.com/office/drawing/2014/main" id="{AFCDA708-1960-A2EC-B023-8D9D1B40E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314" y="2371650"/>
              <a:ext cx="1143033" cy="183810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9" name="TextBox 87">
              <a:extLst>
                <a:ext uri="{FF2B5EF4-FFF2-40B4-BE49-F238E27FC236}">
                  <a16:creationId xmlns:a16="http://schemas.microsoft.com/office/drawing/2014/main" id="{24C35335-7254-0CE0-F335-A33DAF635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76" y="2352911"/>
              <a:ext cx="86288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offer</a:t>
              </a:r>
            </a:p>
          </p:txBody>
        </p:sp>
        <p:sp>
          <p:nvSpPr>
            <p:cNvPr id="80" name="Oval 172">
              <a:extLst>
                <a:ext uri="{FF2B5EF4-FFF2-40B4-BE49-F238E27FC236}">
                  <a16:creationId xmlns:a16="http://schemas.microsoft.com/office/drawing/2014/main" id="{74527DDF-B10A-52D4-F24E-203E7C5FD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79" y="2354660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1" name="AutoShape 96">
              <a:extLst>
                <a:ext uri="{FF2B5EF4-FFF2-40B4-BE49-F238E27FC236}">
                  <a16:creationId xmlns:a16="http://schemas.microsoft.com/office/drawing/2014/main" id="{75BE5739-7BC6-4C89-737B-A628E66E9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204" y="2340758"/>
              <a:ext cx="2421994" cy="240961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2" name="TextBox 88">
              <a:extLst>
                <a:ext uri="{FF2B5EF4-FFF2-40B4-BE49-F238E27FC236}">
                  <a16:creationId xmlns:a16="http://schemas.microsoft.com/office/drawing/2014/main" id="{B0549ABE-D9ED-F0FE-8FC3-96876A536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203" y="2347606"/>
              <a:ext cx="91563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Counters offer</a:t>
              </a:r>
            </a:p>
          </p:txBody>
        </p:sp>
        <p:sp>
          <p:nvSpPr>
            <p:cNvPr id="83" name="Oval 178">
              <a:extLst>
                <a:ext uri="{FF2B5EF4-FFF2-40B4-BE49-F238E27FC236}">
                  <a16:creationId xmlns:a16="http://schemas.microsoft.com/office/drawing/2014/main" id="{7C835198-218D-6F98-9841-0106AACC7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79" y="2354660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4" name="AutoShape 85">
              <a:extLst>
                <a:ext uri="{FF2B5EF4-FFF2-40B4-BE49-F238E27FC236}">
                  <a16:creationId xmlns:a16="http://schemas.microsoft.com/office/drawing/2014/main" id="{DA6E222C-76E9-E31B-CE86-32D3D425A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5" y="3270651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5" name="TextBox 109">
              <a:extLst>
                <a:ext uri="{FF2B5EF4-FFF2-40B4-BE49-F238E27FC236}">
                  <a16:creationId xmlns:a16="http://schemas.microsoft.com/office/drawing/2014/main" id="{3D6BBF1B-E3B6-8547-E1AB-F2E95928D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40" y="3270649"/>
              <a:ext cx="81945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Issues order</a:t>
              </a:r>
            </a:p>
          </p:txBody>
        </p:sp>
        <p:sp>
          <p:nvSpPr>
            <p:cNvPr id="86" name="Oval 157">
              <a:extLst>
                <a:ext uri="{FF2B5EF4-FFF2-40B4-BE49-F238E27FC236}">
                  <a16:creationId xmlns:a16="http://schemas.microsoft.com/office/drawing/2014/main" id="{E5465861-A9C0-8FDE-64FB-9E545534E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56" y="3278372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87" name="AutoShape 71">
              <a:extLst>
                <a:ext uri="{FF2B5EF4-FFF2-40B4-BE49-F238E27FC236}">
                  <a16:creationId xmlns:a16="http://schemas.microsoft.com/office/drawing/2014/main" id="{0D2D27BC-EC2A-914F-A853-E141B0E08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81" y="3270651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8" name="AutoShape 130">
              <a:extLst>
                <a:ext uri="{FF2B5EF4-FFF2-40B4-BE49-F238E27FC236}">
                  <a16:creationId xmlns:a16="http://schemas.microsoft.com/office/drawing/2014/main" id="{F027E7B2-235C-E45F-BC90-797EDF779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323" y="3293820"/>
              <a:ext cx="1143031" cy="182267"/>
            </a:xfrm>
            <a:prstGeom prst="leftArrow">
              <a:avLst>
                <a:gd name="adj1" fmla="val 52546"/>
                <a:gd name="adj2" fmla="val 915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9" name="TextBox 107">
              <a:extLst>
                <a:ext uri="{FF2B5EF4-FFF2-40B4-BE49-F238E27FC236}">
                  <a16:creationId xmlns:a16="http://schemas.microsoft.com/office/drawing/2014/main" id="{0E801C2A-8349-A99B-E9D5-D71A99214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60" y="3276830"/>
              <a:ext cx="84364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final</a:t>
              </a:r>
            </a:p>
          </p:txBody>
        </p:sp>
        <p:sp>
          <p:nvSpPr>
            <p:cNvPr id="90" name="Oval 166">
              <a:extLst>
                <a:ext uri="{FF2B5EF4-FFF2-40B4-BE49-F238E27FC236}">
                  <a16:creationId xmlns:a16="http://schemas.microsoft.com/office/drawing/2014/main" id="{E0369811-902C-1D02-E26C-C4C1C8D1E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65" y="3278373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91" name="AutoShape 122">
              <a:extLst>
                <a:ext uri="{FF2B5EF4-FFF2-40B4-BE49-F238E27FC236}">
                  <a16:creationId xmlns:a16="http://schemas.microsoft.com/office/drawing/2014/main" id="{C507E337-DA6C-DC87-96D0-A6CF56434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008" y="3318533"/>
              <a:ext cx="3462043" cy="182267"/>
            </a:xfrm>
            <a:prstGeom prst="leftArrow">
              <a:avLst>
                <a:gd name="adj1" fmla="val 52546"/>
                <a:gd name="adj2" fmla="val 1059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2" name="AutoShape 123">
              <a:extLst>
                <a:ext uri="{FF2B5EF4-FFF2-40B4-BE49-F238E27FC236}">
                  <a16:creationId xmlns:a16="http://schemas.microsoft.com/office/drawing/2014/main" id="{30226DFD-63A2-3291-E7C2-6378EB6B4F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44189" y="2958633"/>
              <a:ext cx="426320" cy="5684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3" name="AutoShape 119">
              <a:extLst>
                <a:ext uri="{FF2B5EF4-FFF2-40B4-BE49-F238E27FC236}">
                  <a16:creationId xmlns:a16="http://schemas.microsoft.com/office/drawing/2014/main" id="{F15D79AB-90CE-B764-905E-73A75CEAEF8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71231" y="3004978"/>
              <a:ext cx="3410565" cy="182268"/>
            </a:xfrm>
            <a:prstGeom prst="leftArrow">
              <a:avLst>
                <a:gd name="adj1" fmla="val 52546"/>
                <a:gd name="adj2" fmla="val 1043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4" name="AutoShape 120">
              <a:extLst>
                <a:ext uri="{FF2B5EF4-FFF2-40B4-BE49-F238E27FC236}">
                  <a16:creationId xmlns:a16="http://schemas.microsoft.com/office/drawing/2014/main" id="{1A3ED889-6FDE-1F45-746E-6A5253552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47773" y="2649195"/>
              <a:ext cx="426321" cy="5601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5" name="AutoShape 70">
              <a:extLst>
                <a:ext uri="{FF2B5EF4-FFF2-40B4-BE49-F238E27FC236}">
                  <a16:creationId xmlns:a16="http://schemas.microsoft.com/office/drawing/2014/main" id="{ED47B104-19A5-2B38-4660-A0C978F0D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97" y="2958640"/>
              <a:ext cx="2421996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6" name="AutoShape 121">
              <a:extLst>
                <a:ext uri="{FF2B5EF4-FFF2-40B4-BE49-F238E27FC236}">
                  <a16:creationId xmlns:a16="http://schemas.microsoft.com/office/drawing/2014/main" id="{761E5194-2787-6E8A-E49B-1A698D550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317" y="2997256"/>
              <a:ext cx="1143033" cy="183813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7" name="TextBox 102">
              <a:extLst>
                <a:ext uri="{FF2B5EF4-FFF2-40B4-BE49-F238E27FC236}">
                  <a16:creationId xmlns:a16="http://schemas.microsoft.com/office/drawing/2014/main" id="{A6E2F8B4-9127-9DAD-244D-E19F8F639B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77" y="2963274"/>
              <a:ext cx="111295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counter II</a:t>
              </a:r>
            </a:p>
          </p:txBody>
        </p:sp>
        <p:sp>
          <p:nvSpPr>
            <p:cNvPr id="98" name="Oval 173">
              <a:extLst>
                <a:ext uri="{FF2B5EF4-FFF2-40B4-BE49-F238E27FC236}">
                  <a16:creationId xmlns:a16="http://schemas.microsoft.com/office/drawing/2014/main" id="{2D239C64-55F0-1822-8F25-95C0D8F44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80" y="2974086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99" name="AutoShape 98">
              <a:extLst>
                <a:ext uri="{FF2B5EF4-FFF2-40B4-BE49-F238E27FC236}">
                  <a16:creationId xmlns:a16="http://schemas.microsoft.com/office/drawing/2014/main" id="{DD2F5F18-917F-1F09-BE46-B69BC41DE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207" y="2958639"/>
              <a:ext cx="2421996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" name="TextBox 104">
              <a:extLst>
                <a:ext uri="{FF2B5EF4-FFF2-40B4-BE49-F238E27FC236}">
                  <a16:creationId xmlns:a16="http://schemas.microsoft.com/office/drawing/2014/main" id="{371DF7C4-F906-FA27-21C2-9B202BD02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205" y="2962397"/>
              <a:ext cx="8451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final</a:t>
              </a:r>
            </a:p>
          </p:txBody>
        </p:sp>
        <p:sp>
          <p:nvSpPr>
            <p:cNvPr id="101" name="Oval 179">
              <a:extLst>
                <a:ext uri="{FF2B5EF4-FFF2-40B4-BE49-F238E27FC236}">
                  <a16:creationId xmlns:a16="http://schemas.microsoft.com/office/drawing/2014/main" id="{4EA7DF0A-F602-0A54-91BB-371262C5D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83" y="2974084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102" name="AutoShape 87">
              <a:extLst>
                <a:ext uri="{FF2B5EF4-FFF2-40B4-BE49-F238E27FC236}">
                  <a16:creationId xmlns:a16="http://schemas.microsoft.com/office/drawing/2014/main" id="{76F9D863-885A-E930-0C0F-0A3284584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85" y="3896236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" name="TextBox 120">
              <a:extLst>
                <a:ext uri="{FF2B5EF4-FFF2-40B4-BE49-F238E27FC236}">
                  <a16:creationId xmlns:a16="http://schemas.microsoft.com/office/drawing/2014/main" id="{00BE1AFC-C00E-B0FF-D67B-AF0F0B0C4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40" y="3899326"/>
              <a:ext cx="103746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Issues copy/inst.</a:t>
              </a:r>
            </a:p>
          </p:txBody>
        </p:sp>
        <p:sp>
          <p:nvSpPr>
            <p:cNvPr id="104" name="Oval 158">
              <a:extLst>
                <a:ext uri="{FF2B5EF4-FFF2-40B4-BE49-F238E27FC236}">
                  <a16:creationId xmlns:a16="http://schemas.microsoft.com/office/drawing/2014/main" id="{BCCAEA3C-FCED-F996-8E24-FEAC592C7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56" y="3903958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17</a:t>
              </a:r>
            </a:p>
          </p:txBody>
        </p:sp>
        <p:sp>
          <p:nvSpPr>
            <p:cNvPr id="105" name="AutoShape 73">
              <a:extLst>
                <a:ext uri="{FF2B5EF4-FFF2-40B4-BE49-F238E27FC236}">
                  <a16:creationId xmlns:a16="http://schemas.microsoft.com/office/drawing/2014/main" id="{0F74A50E-4836-4F8F-455A-238790CD0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81" y="3896236"/>
              <a:ext cx="2421988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" name="AutoShape 131">
              <a:extLst>
                <a:ext uri="{FF2B5EF4-FFF2-40B4-BE49-F238E27FC236}">
                  <a16:creationId xmlns:a16="http://schemas.microsoft.com/office/drawing/2014/main" id="{26C872A1-D772-AD9D-98A1-09E6F6B95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323" y="3911683"/>
              <a:ext cx="1143031" cy="182268"/>
            </a:xfrm>
            <a:prstGeom prst="leftArrow">
              <a:avLst>
                <a:gd name="adj1" fmla="val 52546"/>
                <a:gd name="adj2" fmla="val 915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" name="TextBox 118">
              <a:extLst>
                <a:ext uri="{FF2B5EF4-FFF2-40B4-BE49-F238E27FC236}">
                  <a16:creationId xmlns:a16="http://schemas.microsoft.com/office/drawing/2014/main" id="{97843AA8-BEB9-CAD8-445D-48579AE43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60" y="3900871"/>
              <a:ext cx="1892694" cy="2308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Confirm order</a:t>
              </a:r>
            </a:p>
          </p:txBody>
        </p:sp>
        <p:sp>
          <p:nvSpPr>
            <p:cNvPr id="108" name="Oval 167">
              <a:extLst>
                <a:ext uri="{FF2B5EF4-FFF2-40B4-BE49-F238E27FC236}">
                  <a16:creationId xmlns:a16="http://schemas.microsoft.com/office/drawing/2014/main" id="{002B6A8A-9382-4F3D-8B8F-13735B9BB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65" y="3903960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09" name="AutoShape 127">
              <a:extLst>
                <a:ext uri="{FF2B5EF4-FFF2-40B4-BE49-F238E27FC236}">
                  <a16:creationId xmlns:a16="http://schemas.microsoft.com/office/drawing/2014/main" id="{830CE246-F707-12C0-2F47-97D43A79F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008" y="3936397"/>
              <a:ext cx="3462043" cy="182268"/>
            </a:xfrm>
            <a:prstGeom prst="leftArrow">
              <a:avLst>
                <a:gd name="adj1" fmla="val 52546"/>
                <a:gd name="adj2" fmla="val 10592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" name="AutoShape 128">
              <a:extLst>
                <a:ext uri="{FF2B5EF4-FFF2-40B4-BE49-F238E27FC236}">
                  <a16:creationId xmlns:a16="http://schemas.microsoft.com/office/drawing/2014/main" id="{7F311DEC-4D80-A413-C8CF-7AAF6A4CA1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844188" y="3576497"/>
              <a:ext cx="426320" cy="5684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1" name="AutoShape 124">
              <a:extLst>
                <a:ext uri="{FF2B5EF4-FFF2-40B4-BE49-F238E27FC236}">
                  <a16:creationId xmlns:a16="http://schemas.microsoft.com/office/drawing/2014/main" id="{12C3B001-3D0A-3B88-0A97-6C96596DFF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71231" y="3638282"/>
              <a:ext cx="3410562" cy="182268"/>
            </a:xfrm>
            <a:prstGeom prst="leftArrow">
              <a:avLst>
                <a:gd name="adj1" fmla="val 52546"/>
                <a:gd name="adj2" fmla="val 1043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2" name="AutoShape 125">
              <a:extLst>
                <a:ext uri="{FF2B5EF4-FFF2-40B4-BE49-F238E27FC236}">
                  <a16:creationId xmlns:a16="http://schemas.microsoft.com/office/drawing/2014/main" id="{172A44E5-90EB-A680-0534-3B9ADB300D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47775" y="3282499"/>
              <a:ext cx="426321" cy="5601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" name="AutoShape 72">
              <a:extLst>
                <a:ext uri="{FF2B5EF4-FFF2-40B4-BE49-F238E27FC236}">
                  <a16:creationId xmlns:a16="http://schemas.microsoft.com/office/drawing/2014/main" id="{B31BF528-795F-91A0-87F5-0943D38FF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94" y="3584217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4" name="AutoShape 126">
              <a:extLst>
                <a:ext uri="{FF2B5EF4-FFF2-40B4-BE49-F238E27FC236}">
                  <a16:creationId xmlns:a16="http://schemas.microsoft.com/office/drawing/2014/main" id="{B53CDFF6-32AC-8926-081F-D09CD07BA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313" y="3632102"/>
              <a:ext cx="1143033" cy="183813"/>
            </a:xfrm>
            <a:prstGeom prst="rightArrow">
              <a:avLst>
                <a:gd name="adj1" fmla="val 49583"/>
                <a:gd name="adj2" fmla="val 7950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5" name="TextBox 112">
              <a:extLst>
                <a:ext uri="{FF2B5EF4-FFF2-40B4-BE49-F238E27FC236}">
                  <a16:creationId xmlns:a16="http://schemas.microsoft.com/office/drawing/2014/main" id="{1CC88524-EFDC-AD56-2023-1D38E28F8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674" y="3591942"/>
              <a:ext cx="1894758" cy="2308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Submits order</a:t>
              </a:r>
            </a:p>
          </p:txBody>
        </p:sp>
        <p:sp>
          <p:nvSpPr>
            <p:cNvPr id="116" name="Oval 174">
              <a:extLst>
                <a:ext uri="{FF2B5EF4-FFF2-40B4-BE49-F238E27FC236}">
                  <a16:creationId xmlns:a16="http://schemas.microsoft.com/office/drawing/2014/main" id="{E34D03C1-80B1-E3B6-B874-3653767F6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78" y="3607388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17" name="AutoShape 100">
              <a:extLst>
                <a:ext uri="{FF2B5EF4-FFF2-40B4-BE49-F238E27FC236}">
                  <a16:creationId xmlns:a16="http://schemas.microsoft.com/office/drawing/2014/main" id="{126EE520-EC62-709E-8399-38C2668C0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203" y="3584217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8" name="TextBox 114">
              <a:extLst>
                <a:ext uri="{FF2B5EF4-FFF2-40B4-BE49-F238E27FC236}">
                  <a16:creationId xmlns:a16="http://schemas.microsoft.com/office/drawing/2014/main" id="{C8E150F2-3AEE-9E4E-249A-7DAE8360E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202" y="3594157"/>
              <a:ext cx="98616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Traffic - confirm</a:t>
              </a:r>
            </a:p>
          </p:txBody>
        </p:sp>
        <p:sp>
          <p:nvSpPr>
            <p:cNvPr id="119" name="Oval 180">
              <a:extLst>
                <a:ext uri="{FF2B5EF4-FFF2-40B4-BE49-F238E27FC236}">
                  <a16:creationId xmlns:a16="http://schemas.microsoft.com/office/drawing/2014/main" id="{C07893FE-C934-A17D-12B7-4F69EED2E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78" y="3607387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20" name="AutoShape 132">
              <a:extLst>
                <a:ext uri="{FF2B5EF4-FFF2-40B4-BE49-F238E27FC236}">
                  <a16:creationId xmlns:a16="http://schemas.microsoft.com/office/drawing/2014/main" id="{52671150-62D6-6297-7D89-028C9484233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71231" y="4240688"/>
              <a:ext cx="6926163" cy="182268"/>
            </a:xfrm>
            <a:prstGeom prst="leftArrow">
              <a:avLst>
                <a:gd name="adj1" fmla="val 45769"/>
                <a:gd name="adj2" fmla="val 7626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1" name="AutoShape 133">
              <a:extLst>
                <a:ext uri="{FF2B5EF4-FFF2-40B4-BE49-F238E27FC236}">
                  <a16:creationId xmlns:a16="http://schemas.microsoft.com/office/drawing/2014/main" id="{1D485549-79C7-DB94-F40B-5AC8D1D043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47775" y="3884906"/>
              <a:ext cx="426321" cy="5601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4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852" y="11190"/>
                  </a:moveTo>
                  <a:cubicBezTo>
                    <a:pt x="4844" y="11060"/>
                    <a:pt x="4840" y="10930"/>
                    <a:pt x="4840" y="10800"/>
                  </a:cubicBezTo>
                  <a:cubicBezTo>
                    <a:pt x="4840" y="7508"/>
                    <a:pt x="7508" y="4840"/>
                    <a:pt x="10800" y="4840"/>
                  </a:cubicBezTo>
                  <a:cubicBezTo>
                    <a:pt x="14091" y="4840"/>
                    <a:pt x="16760" y="7508"/>
                    <a:pt x="16760" y="10800"/>
                  </a:cubicBezTo>
                  <a:cubicBezTo>
                    <a:pt x="16760" y="10930"/>
                    <a:pt x="16755" y="11060"/>
                    <a:pt x="16747" y="11190"/>
                  </a:cubicBezTo>
                  <a:lnTo>
                    <a:pt x="21576" y="11508"/>
                  </a:lnTo>
                  <a:cubicBezTo>
                    <a:pt x="21592" y="11272"/>
                    <a:pt x="21600" y="110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036"/>
                    <a:pt x="7" y="11272"/>
                    <a:pt x="23" y="115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2" name="AutoShape 102">
              <a:extLst>
                <a:ext uri="{FF2B5EF4-FFF2-40B4-BE49-F238E27FC236}">
                  <a16:creationId xmlns:a16="http://schemas.microsoft.com/office/drawing/2014/main" id="{7A3DAE61-2772-2110-18A2-5C3973FD7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203" y="4202074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3" name="TextBox 133">
              <a:extLst>
                <a:ext uri="{FF2B5EF4-FFF2-40B4-BE49-F238E27FC236}">
                  <a16:creationId xmlns:a16="http://schemas.microsoft.com/office/drawing/2014/main" id="{CEC2D159-B0D8-8593-8D66-38E49EE35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202" y="4208048"/>
              <a:ext cx="103746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Copy ingest/play</a:t>
              </a:r>
            </a:p>
          </p:txBody>
        </p:sp>
        <p:sp>
          <p:nvSpPr>
            <p:cNvPr id="124" name="Oval 181">
              <a:extLst>
                <a:ext uri="{FF2B5EF4-FFF2-40B4-BE49-F238E27FC236}">
                  <a16:creationId xmlns:a16="http://schemas.microsoft.com/office/drawing/2014/main" id="{40FB7613-4D8E-F919-7661-3FA2A613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78" y="4217519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25" name="AutoShape 91">
              <a:extLst>
                <a:ext uri="{FF2B5EF4-FFF2-40B4-BE49-F238E27FC236}">
                  <a16:creationId xmlns:a16="http://schemas.microsoft.com/office/drawing/2014/main" id="{59025E56-C08C-C521-ACED-25AA2029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90" y="5139672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6" name="TextBox 148">
              <a:extLst>
                <a:ext uri="{FF2B5EF4-FFF2-40B4-BE49-F238E27FC236}">
                  <a16:creationId xmlns:a16="http://schemas.microsoft.com/office/drawing/2014/main" id="{3B7A042B-69D2-74D4-2309-ABEFF30F9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447" y="5147400"/>
              <a:ext cx="99257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Report discreps</a:t>
              </a:r>
            </a:p>
          </p:txBody>
        </p:sp>
        <p:sp>
          <p:nvSpPr>
            <p:cNvPr id="127" name="Oval 161">
              <a:extLst>
                <a:ext uri="{FF2B5EF4-FFF2-40B4-BE49-F238E27FC236}">
                  <a16:creationId xmlns:a16="http://schemas.microsoft.com/office/drawing/2014/main" id="{68A2EEF5-1FC5-C519-6377-FDC31141B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61" y="5145854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AutoShape 105">
              <a:extLst>
                <a:ext uri="{FF2B5EF4-FFF2-40B4-BE49-F238E27FC236}">
                  <a16:creationId xmlns:a16="http://schemas.microsoft.com/office/drawing/2014/main" id="{186E86AA-8258-79C7-08E8-576048E2B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207" y="5139679"/>
              <a:ext cx="2421994" cy="240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9" name="AutoShape 141">
              <a:extLst>
                <a:ext uri="{FF2B5EF4-FFF2-40B4-BE49-F238E27FC236}">
                  <a16:creationId xmlns:a16="http://schemas.microsoft.com/office/drawing/2014/main" id="{B6E29302-8D61-00C7-BD30-95B8483E9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276" y="5172115"/>
              <a:ext cx="4767787" cy="182268"/>
            </a:xfrm>
            <a:prstGeom prst="leftArrow">
              <a:avLst>
                <a:gd name="adj1" fmla="val 61019"/>
                <a:gd name="adj2" fmla="val 9664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27E23DA-D85B-6D85-9967-7F086E640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8205" y="5147596"/>
              <a:ext cx="85151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</a:rPr>
                <a:t>Issue invoice</a:t>
              </a:r>
            </a:p>
          </p:txBody>
        </p:sp>
        <p:sp>
          <p:nvSpPr>
            <p:cNvPr id="131" name="Oval 182">
              <a:extLst>
                <a:ext uri="{FF2B5EF4-FFF2-40B4-BE49-F238E27FC236}">
                  <a16:creationId xmlns:a16="http://schemas.microsoft.com/office/drawing/2014/main" id="{4948FE23-D8DC-1DD0-DC74-4F500693E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682" y="5148928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43" name="Oval 155">
              <a:extLst>
                <a:ext uri="{FF2B5EF4-FFF2-40B4-BE49-F238E27FC236}">
                  <a16:creationId xmlns:a16="http://schemas.microsoft.com/office/drawing/2014/main" id="{8374F8BB-AF9C-3F25-918D-1FBC4DB78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656" y="1730141"/>
              <a:ext cx="201168" cy="2011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sp>
        <p:nvSpPr>
          <p:cNvPr id="138" name="Pentagon 137">
            <a:extLst>
              <a:ext uri="{FF2B5EF4-FFF2-40B4-BE49-F238E27FC236}">
                <a16:creationId xmlns:a16="http://schemas.microsoft.com/office/drawing/2014/main" id="{31317624-8EF2-FE23-2E1D-11451205F387}"/>
              </a:ext>
            </a:extLst>
          </p:cNvPr>
          <p:cNvSpPr/>
          <p:nvPr/>
        </p:nvSpPr>
        <p:spPr>
          <a:xfrm>
            <a:off x="611188" y="1854135"/>
            <a:ext cx="704088" cy="23248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/>
              <a:t>Start Here</a:t>
            </a:r>
          </a:p>
        </p:txBody>
      </p:sp>
      <p:sp>
        <p:nvSpPr>
          <p:cNvPr id="144" name="Pentagon 143">
            <a:extLst>
              <a:ext uri="{FF2B5EF4-FFF2-40B4-BE49-F238E27FC236}">
                <a16:creationId xmlns:a16="http://schemas.microsoft.com/office/drawing/2014/main" id="{BBA2EF87-87DA-C1C0-D5B1-136732894E8A}"/>
              </a:ext>
            </a:extLst>
          </p:cNvPr>
          <p:cNvSpPr/>
          <p:nvPr/>
        </p:nvSpPr>
        <p:spPr>
          <a:xfrm>
            <a:off x="611189" y="5866065"/>
            <a:ext cx="701370" cy="23248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/>
              <a:t>Finish Here</a:t>
            </a:r>
          </a:p>
        </p:txBody>
      </p:sp>
    </p:spTree>
    <p:extLst>
      <p:ext uri="{BB962C8B-B14F-4D97-AF65-F5344CB8AC3E}">
        <p14:creationId xmlns:p14="http://schemas.microsoft.com/office/powerpoint/2010/main" val="2228469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EB17F19-9D7A-34BC-932C-BB117BA4D4B1}"/>
              </a:ext>
            </a:extLst>
          </p:cNvPr>
          <p:cNvSpPr txBox="1">
            <a:spLocks/>
          </p:cNvSpPr>
          <p:nvPr/>
        </p:nvSpPr>
        <p:spPr>
          <a:xfrm>
            <a:off x="5231813" y="1420658"/>
            <a:ext cx="4699265" cy="4081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Growing demand for: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75E8DF-4C54-0C95-64E7-8AE7453720DD}"/>
              </a:ext>
            </a:extLst>
          </p:cNvPr>
          <p:cNvSpPr/>
          <p:nvPr/>
        </p:nvSpPr>
        <p:spPr>
          <a:xfrm>
            <a:off x="4049485" y="0"/>
            <a:ext cx="130629" cy="6858000"/>
          </a:xfrm>
          <a:prstGeom prst="rect">
            <a:avLst/>
          </a:prstGeom>
          <a:gradFill flip="none" rotWithShape="1">
            <a:gsLst>
              <a:gs pos="3000">
                <a:schemeClr val="bg1">
                  <a:alpha val="26000"/>
                </a:schemeClr>
              </a:gs>
              <a:gs pos="7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3000">
                    <a:schemeClr val="bg1"/>
                  </a:gs>
                  <a:gs pos="72000">
                    <a:schemeClr val="bg1">
                      <a:alpha val="0"/>
                    </a:schemeClr>
                  </a:gs>
                </a:gsLst>
                <a:lin ang="19200000" scaled="0"/>
              </a:gra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5AB6B30A-B79E-1BEB-56E3-FB6B3FEF08B3}"/>
              </a:ext>
            </a:extLst>
          </p:cNvPr>
          <p:cNvSpPr txBox="1">
            <a:spLocks/>
          </p:cNvSpPr>
          <p:nvPr/>
        </p:nvSpPr>
        <p:spPr>
          <a:xfrm>
            <a:off x="516184" y="2070713"/>
            <a:ext cx="3200399" cy="2485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Digital is changing the way </a:t>
            </a:r>
            <a:r>
              <a:rPr lang="en-US" sz="3200" dirty="0">
                <a:solidFill>
                  <a:schemeClr val="accent3"/>
                </a:solidFill>
              </a:rPr>
              <a:t>buyers plan and buy media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42C24C1-13FB-8141-A2BF-A073732F0024}"/>
              </a:ext>
            </a:extLst>
          </p:cNvPr>
          <p:cNvSpPr txBox="1">
            <a:spLocks/>
          </p:cNvSpPr>
          <p:nvPr/>
        </p:nvSpPr>
        <p:spPr>
          <a:xfrm>
            <a:off x="5231813" y="2070713"/>
            <a:ext cx="5555792" cy="2593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Omni-channel campaigns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Performance-based buying across platforms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Simple, automated linear broadcast TV buys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endParaRPr lang="en-US" sz="2400" b="1" dirty="0"/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773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775E8DF-4C54-0C95-64E7-8AE7453720DD}"/>
              </a:ext>
            </a:extLst>
          </p:cNvPr>
          <p:cNvSpPr/>
          <p:nvPr/>
        </p:nvSpPr>
        <p:spPr>
          <a:xfrm>
            <a:off x="4049485" y="0"/>
            <a:ext cx="130629" cy="6858000"/>
          </a:xfrm>
          <a:prstGeom prst="rect">
            <a:avLst/>
          </a:prstGeom>
          <a:gradFill flip="none" rotWithShape="1">
            <a:gsLst>
              <a:gs pos="3000">
                <a:schemeClr val="bg1">
                  <a:alpha val="26000"/>
                </a:schemeClr>
              </a:gs>
              <a:gs pos="7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3000">
                    <a:schemeClr val="bg1"/>
                  </a:gs>
                  <a:gs pos="72000">
                    <a:schemeClr val="bg1">
                      <a:alpha val="0"/>
                    </a:schemeClr>
                  </a:gs>
                </a:gsLst>
                <a:lin ang="19200000" scaled="0"/>
              </a:gra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5AB6B30A-B79E-1BEB-56E3-FB6B3FEF08B3}"/>
              </a:ext>
            </a:extLst>
          </p:cNvPr>
          <p:cNvSpPr txBox="1">
            <a:spLocks/>
          </p:cNvSpPr>
          <p:nvPr/>
        </p:nvSpPr>
        <p:spPr>
          <a:xfrm>
            <a:off x="516184" y="2070713"/>
            <a:ext cx="3200399" cy="2485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Marketplace selling  </a:t>
            </a:r>
            <a:r>
              <a:rPr lang="en-US" sz="3200" dirty="0">
                <a:solidFill>
                  <a:schemeClr val="accent3"/>
                </a:solidFill>
              </a:rPr>
              <a:t>benefits for broadcasters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42C24C1-13FB-8141-A2BF-A073732F0024}"/>
              </a:ext>
            </a:extLst>
          </p:cNvPr>
          <p:cNvSpPr txBox="1">
            <a:spLocks/>
          </p:cNvSpPr>
          <p:nvPr/>
        </p:nvSpPr>
        <p:spPr>
          <a:xfrm>
            <a:off x="5233992" y="960699"/>
            <a:ext cx="5555792" cy="5798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New demand from buyers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Impression-based buying across platforms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Full visibility into offers, including client and rate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Full control to accept/reject offers based on their own criteria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Simple, automated transacting of linear broadcast TV buys</a:t>
            </a:r>
          </a:p>
        </p:txBody>
      </p:sp>
    </p:spTree>
    <p:extLst>
      <p:ext uri="{BB962C8B-B14F-4D97-AF65-F5344CB8AC3E}">
        <p14:creationId xmlns:p14="http://schemas.microsoft.com/office/powerpoint/2010/main" val="316387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775E8DF-4C54-0C95-64E7-8AE7453720DD}"/>
              </a:ext>
            </a:extLst>
          </p:cNvPr>
          <p:cNvSpPr/>
          <p:nvPr/>
        </p:nvSpPr>
        <p:spPr>
          <a:xfrm>
            <a:off x="4049485" y="0"/>
            <a:ext cx="130629" cy="6858000"/>
          </a:xfrm>
          <a:prstGeom prst="rect">
            <a:avLst/>
          </a:prstGeom>
          <a:gradFill flip="none" rotWithShape="1">
            <a:gsLst>
              <a:gs pos="3000">
                <a:schemeClr val="bg1">
                  <a:alpha val="26000"/>
                </a:schemeClr>
              </a:gs>
              <a:gs pos="7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3000">
                    <a:schemeClr val="bg1"/>
                  </a:gs>
                  <a:gs pos="72000">
                    <a:schemeClr val="bg1">
                      <a:alpha val="0"/>
                    </a:schemeClr>
                  </a:gs>
                </a:gsLst>
                <a:lin ang="19200000" scaled="0"/>
              </a:gra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5AB6B30A-B79E-1BEB-56E3-FB6B3FEF08B3}"/>
              </a:ext>
            </a:extLst>
          </p:cNvPr>
          <p:cNvSpPr txBox="1">
            <a:spLocks/>
          </p:cNvSpPr>
          <p:nvPr/>
        </p:nvSpPr>
        <p:spPr>
          <a:xfrm>
            <a:off x="516184" y="2070713"/>
            <a:ext cx="3200399" cy="2485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Marketplace buying</a:t>
            </a:r>
            <a:r>
              <a:rPr lang="en-US" sz="3200" dirty="0">
                <a:solidFill>
                  <a:schemeClr val="accent3"/>
                </a:solidFill>
              </a:rPr>
              <a:t> is important for advertisers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42C24C1-13FB-8141-A2BF-A073732F0024}"/>
              </a:ext>
            </a:extLst>
          </p:cNvPr>
          <p:cNvSpPr txBox="1">
            <a:spLocks/>
          </p:cNvSpPr>
          <p:nvPr/>
        </p:nvSpPr>
        <p:spPr>
          <a:xfrm>
            <a:off x="5233992" y="960699"/>
            <a:ext cx="6039750" cy="5798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Highly trusted medium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Broader audience reach &amp; awareness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Impression-based TV buys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Automated, direct access to available TV inventory </a:t>
            </a:r>
          </a:p>
          <a:p>
            <a:pPr marL="457200" indent="-457200">
              <a:spcAft>
                <a:spcPts val="1800"/>
              </a:spcAft>
              <a:buFont typeface="System Font Regular"/>
              <a:buChar char="→"/>
            </a:pPr>
            <a:r>
              <a:rPr lang="en-US" sz="2400" b="1" dirty="0"/>
              <a:t>Eliminates the friction of manual avail requests, responses, and negotiations</a:t>
            </a:r>
          </a:p>
        </p:txBody>
      </p:sp>
    </p:spTree>
    <p:extLst>
      <p:ext uri="{BB962C8B-B14F-4D97-AF65-F5344CB8AC3E}">
        <p14:creationId xmlns:p14="http://schemas.microsoft.com/office/powerpoint/2010/main" val="123370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108">
            <a:extLst>
              <a:ext uri="{FF2B5EF4-FFF2-40B4-BE49-F238E27FC236}">
                <a16:creationId xmlns:a16="http://schemas.microsoft.com/office/drawing/2014/main" id="{6908EA41-DE3F-9B61-07EC-D9EDC2D10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529" y="3710905"/>
            <a:ext cx="1122760" cy="181483"/>
          </a:xfrm>
          <a:prstGeom prst="rightArrow">
            <a:avLst>
              <a:gd name="adj1" fmla="val 49583"/>
              <a:gd name="adj2" fmla="val 79502"/>
            </a:avLst>
          </a:prstGeom>
          <a:solidFill>
            <a:srgbClr val="D2D9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" name="AutoShape 108">
            <a:extLst>
              <a:ext uri="{FF2B5EF4-FFF2-40B4-BE49-F238E27FC236}">
                <a16:creationId xmlns:a16="http://schemas.microsoft.com/office/drawing/2014/main" id="{CF2ABCD9-4BF5-43D0-7973-F5A3060B77E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273529" y="4028967"/>
            <a:ext cx="1122760" cy="181483"/>
          </a:xfrm>
          <a:prstGeom prst="rightArrow">
            <a:avLst>
              <a:gd name="adj1" fmla="val 49583"/>
              <a:gd name="adj2" fmla="val 79502"/>
            </a:avLst>
          </a:prstGeom>
          <a:solidFill>
            <a:srgbClr val="D2D9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AutoShape 108">
            <a:extLst>
              <a:ext uri="{FF2B5EF4-FFF2-40B4-BE49-F238E27FC236}">
                <a16:creationId xmlns:a16="http://schemas.microsoft.com/office/drawing/2014/main" id="{61248B39-EECD-0361-137D-06353CF9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089" y="3710905"/>
            <a:ext cx="1125207" cy="181483"/>
          </a:xfrm>
          <a:prstGeom prst="rightArrow">
            <a:avLst>
              <a:gd name="adj1" fmla="val 49583"/>
              <a:gd name="adj2" fmla="val 79502"/>
            </a:avLst>
          </a:prstGeom>
          <a:solidFill>
            <a:srgbClr val="D2D9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2" name="AutoShape 108">
            <a:extLst>
              <a:ext uri="{FF2B5EF4-FFF2-40B4-BE49-F238E27FC236}">
                <a16:creationId xmlns:a16="http://schemas.microsoft.com/office/drawing/2014/main" id="{975DB721-E9EC-F04D-C89E-42DDE9041E1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54292" y="4028967"/>
            <a:ext cx="1122760" cy="181483"/>
          </a:xfrm>
          <a:prstGeom prst="rightArrow">
            <a:avLst>
              <a:gd name="adj1" fmla="val 49583"/>
              <a:gd name="adj2" fmla="val 79502"/>
            </a:avLst>
          </a:prstGeom>
          <a:solidFill>
            <a:srgbClr val="D2D9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FF3054-4F96-98E4-0317-9CDEE3EA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609600"/>
            <a:ext cx="10933113" cy="936171"/>
          </a:xfrm>
        </p:spPr>
        <p:txBody>
          <a:bodyPr/>
          <a:lstStyle/>
          <a:p>
            <a:r>
              <a:rPr lang="en-US"/>
              <a:t>WideOrbit is helping drive demand with automated solutions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F8B450C-DD09-3AEE-1979-765105946F68}"/>
              </a:ext>
            </a:extLst>
          </p:cNvPr>
          <p:cNvSpPr/>
          <p:nvPr/>
        </p:nvSpPr>
        <p:spPr>
          <a:xfrm>
            <a:off x="1355061" y="1449886"/>
            <a:ext cx="9428889" cy="306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WideOrbit automated buying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13E120-4AA8-7BD2-0919-2C0840921F17}"/>
              </a:ext>
            </a:extLst>
          </p:cNvPr>
          <p:cNvSpPr/>
          <p:nvPr/>
        </p:nvSpPr>
        <p:spPr>
          <a:xfrm>
            <a:off x="1355060" y="2111542"/>
            <a:ext cx="2391275" cy="3814011"/>
          </a:xfrm>
          <a:prstGeom prst="roundRect">
            <a:avLst>
              <a:gd name="adj" fmla="val 13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90913" dist="38100" dir="2700000" algn="tl" rotWithShape="0">
              <a:prstClr val="black">
                <a:alpha val="1149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727A86-50AD-132B-7667-62ED95D60CCA}"/>
              </a:ext>
            </a:extLst>
          </p:cNvPr>
          <p:cNvSpPr/>
          <p:nvPr/>
        </p:nvSpPr>
        <p:spPr>
          <a:xfrm>
            <a:off x="8392675" y="2111542"/>
            <a:ext cx="2391275" cy="3814011"/>
          </a:xfrm>
          <a:prstGeom prst="roundRect">
            <a:avLst>
              <a:gd name="adj" fmla="val 13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90913" dist="38100" dir="2700000" algn="tl" rotWithShape="0">
              <a:prstClr val="black">
                <a:alpha val="1149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C4338-5A52-6182-DCFB-B4C633179F67}"/>
              </a:ext>
            </a:extLst>
          </p:cNvPr>
          <p:cNvSpPr txBox="1"/>
          <p:nvPr/>
        </p:nvSpPr>
        <p:spPr>
          <a:xfrm>
            <a:off x="1355060" y="2313865"/>
            <a:ext cx="23912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spcBef>
                <a:spcPts val="120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pPr>
              <a:spcBef>
                <a:spcPts val="0"/>
              </a:spcBef>
              <a:tabLst>
                <a:tab pos="449263" algn="l"/>
              </a:tabLst>
            </a:pPr>
            <a:r>
              <a:rPr lang="en-US" sz="1800">
                <a:solidFill>
                  <a:srgbClr val="404348"/>
                </a:solidFill>
              </a:rPr>
              <a:t>Buy 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163EF-8C92-33FE-F4C4-971298A4A10A}"/>
              </a:ext>
            </a:extLst>
          </p:cNvPr>
          <p:cNvSpPr txBox="1"/>
          <p:nvPr/>
        </p:nvSpPr>
        <p:spPr>
          <a:xfrm>
            <a:off x="8387518" y="2313865"/>
            <a:ext cx="23912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spcBef>
                <a:spcPts val="120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pPr>
              <a:spcBef>
                <a:spcPts val="0"/>
              </a:spcBef>
              <a:tabLst>
                <a:tab pos="449263" algn="l"/>
              </a:tabLst>
            </a:pPr>
            <a:r>
              <a:rPr lang="en-US" sz="1800">
                <a:solidFill>
                  <a:srgbClr val="404348"/>
                </a:solidFill>
              </a:rPr>
              <a:t>Sell Side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B51BBC5-7D4D-7474-A1E9-08772F0C5443}"/>
              </a:ext>
            </a:extLst>
          </p:cNvPr>
          <p:cNvSpPr/>
          <p:nvPr/>
        </p:nvSpPr>
        <p:spPr>
          <a:xfrm>
            <a:off x="4879454" y="2111542"/>
            <a:ext cx="2391275" cy="3814011"/>
          </a:xfrm>
          <a:prstGeom prst="roundRect">
            <a:avLst>
              <a:gd name="adj" fmla="val 13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90913" dist="38100" dir="2700000" algn="tl" rotWithShape="0">
              <a:prstClr val="black">
                <a:alpha val="1149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DA49DFB-FF60-54A1-4D4C-CE2DBA2F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798" y="2823484"/>
            <a:ext cx="785662" cy="34159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90B4F8C-7C4B-914A-54C8-23A2B1D74AB2}"/>
              </a:ext>
            </a:extLst>
          </p:cNvPr>
          <p:cNvSpPr txBox="1"/>
          <p:nvPr/>
        </p:nvSpPr>
        <p:spPr>
          <a:xfrm>
            <a:off x="4874296" y="2313865"/>
            <a:ext cx="23964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spcBef>
                <a:spcPts val="120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pPr>
              <a:spcBef>
                <a:spcPts val="0"/>
              </a:spcBef>
              <a:tabLst>
                <a:tab pos="449263" algn="l"/>
              </a:tabLst>
            </a:pPr>
            <a:r>
              <a:rPr lang="en-US" sz="1600">
                <a:solidFill>
                  <a:srgbClr val="404348"/>
                </a:solidFill>
              </a:rPr>
              <a:t>Optimizer </a:t>
            </a:r>
            <a:br>
              <a:rPr lang="en-US" sz="1600">
                <a:solidFill>
                  <a:srgbClr val="404348"/>
                </a:solidFill>
              </a:rPr>
            </a:br>
            <a:r>
              <a:rPr lang="en-US" sz="1600">
                <a:solidFill>
                  <a:srgbClr val="404348"/>
                </a:solidFill>
              </a:rPr>
              <a:t>Technology</a:t>
            </a:r>
            <a:endParaRPr lang="en-US" sz="1600" b="0" baseline="30000">
              <a:solidFill>
                <a:srgbClr val="404348"/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6A12A14-A28B-CF13-97C3-6AC3170BAB28}"/>
              </a:ext>
            </a:extLst>
          </p:cNvPr>
          <p:cNvSpPr txBox="1">
            <a:spLocks/>
          </p:cNvSpPr>
          <p:nvPr/>
        </p:nvSpPr>
        <p:spPr>
          <a:xfrm>
            <a:off x="5120710" y="4460596"/>
            <a:ext cx="1950577" cy="662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Automatically optimizes buys based on impressions, CPM, and budget</a:t>
            </a:r>
            <a:endParaRPr lang="en-US" sz="1400" i="1" baseline="300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09F88BF-404C-33BB-2803-DD7DAA3CC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8025" y="3364033"/>
            <a:ext cx="822960" cy="822960"/>
          </a:xfrm>
          <a:prstGeom prst="rect">
            <a:avLst/>
          </a:prstGeom>
        </p:spPr>
      </p:pic>
      <p:pic>
        <p:nvPicPr>
          <p:cNvPr id="35" name="Picture 34" descr="Text, logo&#10;&#10;Description automatically generated">
            <a:extLst>
              <a:ext uri="{FF2B5EF4-FFF2-40B4-BE49-F238E27FC236}">
                <a16:creationId xmlns:a16="http://schemas.microsoft.com/office/drawing/2014/main" id="{3D5FE41F-93D0-94CB-1339-75F8E1C84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934" y="2777380"/>
            <a:ext cx="2094441" cy="4338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5B00152-A488-A483-B875-882481E1A8EA}"/>
              </a:ext>
            </a:extLst>
          </p:cNvPr>
          <p:cNvGrpSpPr/>
          <p:nvPr/>
        </p:nvGrpSpPr>
        <p:grpSpPr>
          <a:xfrm>
            <a:off x="1435738" y="3290637"/>
            <a:ext cx="2251095" cy="2545469"/>
            <a:chOff x="1420082" y="2700495"/>
            <a:chExt cx="2251095" cy="313561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3" name="AutoShape 80">
              <a:extLst>
                <a:ext uri="{FF2B5EF4-FFF2-40B4-BE49-F238E27FC236}">
                  <a16:creationId xmlns:a16="http://schemas.microsoft.com/office/drawing/2014/main" id="{C23AA39E-D4F1-8341-34AB-811BD6A0F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082" y="2700495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000" dirty="0"/>
                <a:t>Ease of use</a:t>
              </a:r>
            </a:p>
          </p:txBody>
        </p:sp>
        <p:sp>
          <p:nvSpPr>
            <p:cNvPr id="44" name="AutoShape 80">
              <a:extLst>
                <a:ext uri="{FF2B5EF4-FFF2-40B4-BE49-F238E27FC236}">
                  <a16:creationId xmlns:a16="http://schemas.microsoft.com/office/drawing/2014/main" id="{FF575230-4122-DCAF-7DDF-A86B2EECE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082" y="3156073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000"/>
                <a:t>Greater access to inventory</a:t>
              </a:r>
            </a:p>
          </p:txBody>
        </p:sp>
        <p:sp>
          <p:nvSpPr>
            <p:cNvPr id="45" name="AutoShape 80">
              <a:extLst>
                <a:ext uri="{FF2B5EF4-FFF2-40B4-BE49-F238E27FC236}">
                  <a16:creationId xmlns:a16="http://schemas.microsoft.com/office/drawing/2014/main" id="{F341AD9F-486E-391F-25EA-5CAAB9C3C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082" y="3613269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000"/>
                <a:t>Easy Segmentation</a:t>
              </a:r>
            </a:p>
          </p:txBody>
        </p:sp>
        <p:sp>
          <p:nvSpPr>
            <p:cNvPr id="46" name="AutoShape 80">
              <a:extLst>
                <a:ext uri="{FF2B5EF4-FFF2-40B4-BE49-F238E27FC236}">
                  <a16:creationId xmlns:a16="http://schemas.microsoft.com/office/drawing/2014/main" id="{DA3A62FB-2D80-1004-A179-0AD0FBD4F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082" y="4070465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000"/>
                <a:t>Impression-based</a:t>
              </a:r>
            </a:p>
          </p:txBody>
        </p:sp>
        <p:sp>
          <p:nvSpPr>
            <p:cNvPr id="47" name="AutoShape 80">
              <a:extLst>
                <a:ext uri="{FF2B5EF4-FFF2-40B4-BE49-F238E27FC236}">
                  <a16:creationId xmlns:a16="http://schemas.microsoft.com/office/drawing/2014/main" id="{22A723B4-AEAE-07CB-0FA1-A47ED685B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082" y="4524659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000"/>
                <a:t>Real-time measurement</a:t>
              </a:r>
            </a:p>
          </p:txBody>
        </p:sp>
        <p:sp>
          <p:nvSpPr>
            <p:cNvPr id="48" name="AutoShape 80">
              <a:extLst>
                <a:ext uri="{FF2B5EF4-FFF2-40B4-BE49-F238E27FC236}">
                  <a16:creationId xmlns:a16="http://schemas.microsoft.com/office/drawing/2014/main" id="{2A606D63-172D-65DE-B4C5-AC714E8FB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082" y="4978853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indent="0" algn="ctr">
                <a:buNone/>
              </a:pPr>
              <a:r>
                <a:rPr lang="en-US" sz="1000"/>
                <a:t>Auto-optimization</a:t>
              </a:r>
            </a:p>
          </p:txBody>
        </p:sp>
        <p:sp>
          <p:nvSpPr>
            <p:cNvPr id="49" name="AutoShape 80">
              <a:extLst>
                <a:ext uri="{FF2B5EF4-FFF2-40B4-BE49-F238E27FC236}">
                  <a16:creationId xmlns:a16="http://schemas.microsoft.com/office/drawing/2014/main" id="{769A6732-AEB5-BA51-51DC-273D0E328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082" y="5433047"/>
              <a:ext cx="2251095" cy="403058"/>
            </a:xfrm>
            <a:prstGeom prst="roundRect">
              <a:avLst>
                <a:gd name="adj" fmla="val 74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indent="0" algn="ctr">
                <a:buNone/>
              </a:pPr>
              <a:r>
                <a:rPr lang="en-US" sz="1000"/>
                <a:t>Accurate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3945CF9-7B63-2592-6F62-0ECDBD3617AF}"/>
              </a:ext>
            </a:extLst>
          </p:cNvPr>
          <p:cNvGrpSpPr/>
          <p:nvPr/>
        </p:nvGrpSpPr>
        <p:grpSpPr>
          <a:xfrm>
            <a:off x="8458556" y="3290640"/>
            <a:ext cx="2251095" cy="2545471"/>
            <a:chOff x="8458556" y="2700495"/>
            <a:chExt cx="2251095" cy="2227222"/>
          </a:xfrm>
        </p:grpSpPr>
        <p:sp>
          <p:nvSpPr>
            <p:cNvPr id="52" name="AutoShape 80">
              <a:extLst>
                <a:ext uri="{FF2B5EF4-FFF2-40B4-BE49-F238E27FC236}">
                  <a16:creationId xmlns:a16="http://schemas.microsoft.com/office/drawing/2014/main" id="{6D45F2F3-1B06-737E-F17E-3307615A9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2700495"/>
              <a:ext cx="2251095" cy="403058"/>
            </a:xfrm>
            <a:prstGeom prst="roundRect">
              <a:avLst>
                <a:gd name="adj" fmla="val 746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indent="-9525" algn="ctr"/>
              <a:r>
                <a:rPr lang="en-US" sz="1000" dirty="0"/>
                <a:t>Better inventory </a:t>
              </a:r>
              <a:br>
                <a:rPr lang="en-US" sz="1000" dirty="0"/>
              </a:br>
              <a:r>
                <a:rPr lang="en-US" sz="1000" dirty="0"/>
                <a:t>management</a:t>
              </a:r>
              <a:endParaRPr lang="en-US" sz="1000" dirty="0">
                <a:ea typeface="Open Sans"/>
                <a:cs typeface="Open Sans"/>
              </a:endParaRPr>
            </a:p>
          </p:txBody>
        </p:sp>
        <p:sp>
          <p:nvSpPr>
            <p:cNvPr id="53" name="AutoShape 80">
              <a:extLst>
                <a:ext uri="{FF2B5EF4-FFF2-40B4-BE49-F238E27FC236}">
                  <a16:creationId xmlns:a16="http://schemas.microsoft.com/office/drawing/2014/main" id="{ADE0A769-6E68-3D60-2941-565E23E85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3156073"/>
              <a:ext cx="2251095" cy="403058"/>
            </a:xfrm>
            <a:prstGeom prst="roundRect">
              <a:avLst>
                <a:gd name="adj" fmla="val 746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indent="-9525" algn="ctr"/>
              <a:r>
                <a:rPr lang="en-US" sz="1000"/>
                <a:t>Maximize yield</a:t>
              </a:r>
            </a:p>
          </p:txBody>
        </p:sp>
        <p:sp>
          <p:nvSpPr>
            <p:cNvPr id="54" name="AutoShape 80">
              <a:extLst>
                <a:ext uri="{FF2B5EF4-FFF2-40B4-BE49-F238E27FC236}">
                  <a16:creationId xmlns:a16="http://schemas.microsoft.com/office/drawing/2014/main" id="{2ED1CC75-6CD6-6C41-A7CB-3A0CAAD50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3613269"/>
              <a:ext cx="2251095" cy="403058"/>
            </a:xfrm>
            <a:prstGeom prst="roundRect">
              <a:avLst>
                <a:gd name="adj" fmla="val 746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indent="0" algn="ctr">
                <a:buNone/>
              </a:pPr>
              <a:r>
                <a:rPr lang="en-US" sz="1000"/>
                <a:t>Fulfill campaign </a:t>
              </a:r>
              <a:br>
                <a:rPr lang="en-US" sz="1000"/>
              </a:br>
              <a:r>
                <a:rPr lang="en-US" sz="1000"/>
                <a:t>audience commitments</a:t>
              </a:r>
            </a:p>
          </p:txBody>
        </p:sp>
        <p:sp>
          <p:nvSpPr>
            <p:cNvPr id="55" name="AutoShape 80">
              <a:extLst>
                <a:ext uri="{FF2B5EF4-FFF2-40B4-BE49-F238E27FC236}">
                  <a16:creationId xmlns:a16="http://schemas.microsoft.com/office/drawing/2014/main" id="{79F1AD70-6B60-0E0B-BB41-CB5C6C2A3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4070465"/>
              <a:ext cx="2251095" cy="403058"/>
            </a:xfrm>
            <a:prstGeom prst="roundRect">
              <a:avLst>
                <a:gd name="adj" fmla="val 746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000"/>
                <a:t>Drive decisions </a:t>
              </a:r>
              <a:br>
                <a:rPr lang="en-US" sz="1000"/>
              </a:br>
              <a:r>
                <a:rPr lang="en-US" sz="1000"/>
                <a:t>with robust data</a:t>
              </a:r>
            </a:p>
          </p:txBody>
        </p:sp>
        <p:sp>
          <p:nvSpPr>
            <p:cNvPr id="56" name="AutoShape 80">
              <a:extLst>
                <a:ext uri="{FF2B5EF4-FFF2-40B4-BE49-F238E27FC236}">
                  <a16:creationId xmlns:a16="http://schemas.microsoft.com/office/drawing/2014/main" id="{E7D16406-176A-9D0A-721D-F26E83D98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556" y="4524659"/>
              <a:ext cx="2251095" cy="403058"/>
            </a:xfrm>
            <a:prstGeom prst="roundRect">
              <a:avLst>
                <a:gd name="adj" fmla="val 746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4763" lvl="1" algn="ctr"/>
              <a:r>
                <a:rPr lang="en-US" sz="1000"/>
                <a:t>Automatically </a:t>
              </a:r>
              <a:br>
                <a:rPr lang="en-US" sz="1000"/>
              </a:br>
              <a:r>
                <a:rPr lang="en-US" sz="1000"/>
                <a:t>optimize rates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791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317008-A5C3-6C7F-EBE0-BA9C8218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Marketplace selling with Gray Television</a:t>
            </a:r>
          </a:p>
        </p:txBody>
      </p:sp>
      <p:pic>
        <p:nvPicPr>
          <p:cNvPr id="2050" name="Picture 2" descr="Gray Television, Inc. — The Best and Brightest">
            <a:extLst>
              <a:ext uri="{FF2B5EF4-FFF2-40B4-BE49-F238E27FC236}">
                <a16:creationId xmlns:a16="http://schemas.microsoft.com/office/drawing/2014/main" id="{4BDECE80-304D-EF12-50D0-EDDCC620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00" y="2091057"/>
            <a:ext cx="4156336" cy="249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2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30E8BDAC-071F-DD0B-21AB-3D96F7494A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56" r="12456"/>
          <a:stretch>
            <a:fillRect/>
          </a:stretch>
        </p:blipFill>
        <p:spPr>
          <a:xfrm>
            <a:off x="2366894" y="2124505"/>
            <a:ext cx="2221752" cy="2221752"/>
          </a:xfrm>
          <a:prstGeom prst="ellipse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1AA378-D8A2-480F-BAF1-BC0CC22FDD8F}"/>
              </a:ext>
            </a:extLst>
          </p:cNvPr>
          <p:cNvSpPr txBox="1">
            <a:spLocks/>
          </p:cNvSpPr>
          <p:nvPr/>
        </p:nvSpPr>
        <p:spPr>
          <a:xfrm>
            <a:off x="2006986" y="4461441"/>
            <a:ext cx="3108960" cy="46355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Garrett Pope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86AF76D-29C4-5F86-0815-23D740A96BCD}"/>
              </a:ext>
            </a:extLst>
          </p:cNvPr>
          <p:cNvSpPr txBox="1">
            <a:spLocks/>
          </p:cNvSpPr>
          <p:nvPr/>
        </p:nvSpPr>
        <p:spPr>
          <a:xfrm>
            <a:off x="2006986" y="5055861"/>
            <a:ext cx="3108960" cy="105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Open Sans" panose="020B0606030504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VP, Traffic and Sales Systems</a:t>
            </a:r>
          </a:p>
          <a:p>
            <a:r>
              <a:rPr lang="en-US"/>
              <a:t>Gray Television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176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WideOrbit">
  <a:themeElements>
    <a:clrScheme name="WideOrbit">
      <a:dk1>
        <a:srgbClr val="252533"/>
      </a:dk1>
      <a:lt1>
        <a:sysClr val="window" lastClr="FFFFFF"/>
      </a:lt1>
      <a:dk2>
        <a:srgbClr val="093472"/>
      </a:dk2>
      <a:lt2>
        <a:srgbClr val="EFEFF0"/>
      </a:lt2>
      <a:accent1>
        <a:srgbClr val="005CB4"/>
      </a:accent1>
      <a:accent2>
        <a:srgbClr val="07C0CF"/>
      </a:accent2>
      <a:accent3>
        <a:srgbClr val="77D0FF"/>
      </a:accent3>
      <a:accent4>
        <a:srgbClr val="F46054"/>
      </a:accent4>
      <a:accent5>
        <a:srgbClr val="7C7C85"/>
      </a:accent5>
      <a:accent6>
        <a:srgbClr val="B5B5BB"/>
      </a:accent6>
      <a:hlink>
        <a:srgbClr val="005CB4"/>
      </a:hlink>
      <a:folHlink>
        <a:srgbClr val="7C7C85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200"/>
          </a:spcBef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deOrbit template preXML v1.pptx" id="{43C0971E-744E-4A61-BE52-13E2172CF188}" vid="{6FECAE17-A42C-47D1-8475-4DFA0481414E}"/>
    </a:ext>
  </a:extLst>
</a:theme>
</file>

<file path=ppt/theme/theme2.xml><?xml version="1.0" encoding="utf-8"?>
<a:theme xmlns:a="http://schemas.openxmlformats.org/drawingml/2006/main" name="WideOrbit">
  <a:themeElements>
    <a:clrScheme name="WideOrbit">
      <a:dk1>
        <a:srgbClr val="252533"/>
      </a:dk1>
      <a:lt1>
        <a:sysClr val="window" lastClr="FFFFFF"/>
      </a:lt1>
      <a:dk2>
        <a:srgbClr val="093472"/>
      </a:dk2>
      <a:lt2>
        <a:srgbClr val="EFEFF0"/>
      </a:lt2>
      <a:accent1>
        <a:srgbClr val="005CB4"/>
      </a:accent1>
      <a:accent2>
        <a:srgbClr val="07C0CF"/>
      </a:accent2>
      <a:accent3>
        <a:srgbClr val="77D0FF"/>
      </a:accent3>
      <a:accent4>
        <a:srgbClr val="F46054"/>
      </a:accent4>
      <a:accent5>
        <a:srgbClr val="7C7C85"/>
      </a:accent5>
      <a:accent6>
        <a:srgbClr val="B5B5BB"/>
      </a:accent6>
      <a:hlink>
        <a:srgbClr val="005CB4"/>
      </a:hlink>
      <a:folHlink>
        <a:srgbClr val="7C7C85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200"/>
          </a:spcBef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deOrbit template preXML v1.pptx" id="{43C0971E-744E-4A61-BE52-13E2172CF188}" vid="{6FECAE17-A42C-47D1-8475-4DFA0481414E}"/>
    </a:ext>
  </a:extLst>
</a:theme>
</file>

<file path=ppt/theme/theme3.xml><?xml version="1.0" encoding="utf-8"?>
<a:theme xmlns:a="http://schemas.openxmlformats.org/drawingml/2006/main" name="Office Theme">
  <a:themeElements>
    <a:clrScheme name="WideOrbit">
      <a:dk1>
        <a:srgbClr val="252533"/>
      </a:dk1>
      <a:lt1>
        <a:sysClr val="window" lastClr="FFFFFF"/>
      </a:lt1>
      <a:dk2>
        <a:srgbClr val="093472"/>
      </a:dk2>
      <a:lt2>
        <a:srgbClr val="EFEFF0"/>
      </a:lt2>
      <a:accent1>
        <a:srgbClr val="005CB4"/>
      </a:accent1>
      <a:accent2>
        <a:srgbClr val="07C0CF"/>
      </a:accent2>
      <a:accent3>
        <a:srgbClr val="77D0FF"/>
      </a:accent3>
      <a:accent4>
        <a:srgbClr val="F46054"/>
      </a:accent4>
      <a:accent5>
        <a:srgbClr val="7C7C85"/>
      </a:accent5>
      <a:accent6>
        <a:srgbClr val="B5B5BB"/>
      </a:accent6>
      <a:hlink>
        <a:srgbClr val="005CB4"/>
      </a:hlink>
      <a:folHlink>
        <a:srgbClr val="7C7C85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WideOrbit">
      <a:dk1>
        <a:srgbClr val="252533"/>
      </a:dk1>
      <a:lt1>
        <a:sysClr val="window" lastClr="FFFFFF"/>
      </a:lt1>
      <a:dk2>
        <a:srgbClr val="093472"/>
      </a:dk2>
      <a:lt2>
        <a:srgbClr val="EFEFF0"/>
      </a:lt2>
      <a:accent1>
        <a:srgbClr val="005CB4"/>
      </a:accent1>
      <a:accent2>
        <a:srgbClr val="07C0CF"/>
      </a:accent2>
      <a:accent3>
        <a:srgbClr val="77D0FF"/>
      </a:accent3>
      <a:accent4>
        <a:srgbClr val="F46054"/>
      </a:accent4>
      <a:accent5>
        <a:srgbClr val="7C7C85"/>
      </a:accent5>
      <a:accent6>
        <a:srgbClr val="B5B5BB"/>
      </a:accent6>
      <a:hlink>
        <a:srgbClr val="005CB4"/>
      </a:hlink>
      <a:folHlink>
        <a:srgbClr val="7C7C85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936F7C8259E24F92479202CF2CB9DB" ma:contentTypeVersion="15" ma:contentTypeDescription="Create a new document." ma:contentTypeScope="" ma:versionID="a22bf62a5cd784d4a8cc38d98aa2dcfd">
  <xsd:schema xmlns:xsd="http://www.w3.org/2001/XMLSchema" xmlns:xs="http://www.w3.org/2001/XMLSchema" xmlns:p="http://schemas.microsoft.com/office/2006/metadata/properties" xmlns:ns3="27b1e474-b36d-4687-bde1-242f8de20935" xmlns:ns4="07ab0433-a12e-44e7-880b-a09cb849a4f2" targetNamespace="http://schemas.microsoft.com/office/2006/metadata/properties" ma:root="true" ma:fieldsID="6715a9a2ee47595e16adc604d49bfdfa" ns3:_="" ns4:_="">
    <xsd:import namespace="27b1e474-b36d-4687-bde1-242f8de20935"/>
    <xsd:import namespace="07ab0433-a12e-44e7-880b-a09cb849a4f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1e474-b36d-4687-bde1-242f8de209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b0433-a12e-44e7-880b-a09cb849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7b1e474-b36d-4687-bde1-242f8de20935" xsi:nil="true"/>
  </documentManagement>
</p:properties>
</file>

<file path=customXml/itemProps1.xml><?xml version="1.0" encoding="utf-8"?>
<ds:datastoreItem xmlns:ds="http://schemas.openxmlformats.org/officeDocument/2006/customXml" ds:itemID="{83BDA348-2A29-4D01-BDAF-693B396D41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b1e474-b36d-4687-bde1-242f8de20935"/>
    <ds:schemaRef ds:uri="07ab0433-a12e-44e7-880b-a09cb849a4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31CBDC-63AD-4838-BFA8-19FB5D1FFA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70CD0B-4097-4835-AC50-0A66A0933B34}">
  <ds:schemaRefs>
    <ds:schemaRef ds:uri="http://schemas.microsoft.com/office/2006/metadata/properties"/>
    <ds:schemaRef ds:uri="http://schemas.openxmlformats.org/package/2006/metadata/core-properties"/>
    <ds:schemaRef ds:uri="07ab0433-a12e-44e7-880b-a09cb849a4f2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27b1e474-b36d-4687-bde1-242f8de20935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15890</TotalTime>
  <Words>603</Words>
  <Application>Microsoft Office PowerPoint</Application>
  <PresentationFormat>Widescreen</PresentationFormat>
  <Paragraphs>211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Open Sans</vt:lpstr>
      <vt:lpstr>System Font Regular</vt:lpstr>
      <vt:lpstr>WideOrbit</vt:lpstr>
      <vt:lpstr>WideOrbit</vt:lpstr>
      <vt:lpstr>Local TV Marketplace: Automated for Buyers &amp; Sellers</vt:lpstr>
      <vt:lpstr>In 1999, WideOrbit was founded with the simple vision:   Make it easy to buy and sell advertising.</vt:lpstr>
      <vt:lpstr>PowerPoint Presentation</vt:lpstr>
      <vt:lpstr>Buying TV advertising isn’t easy</vt:lpstr>
      <vt:lpstr>PowerPoint Presentation</vt:lpstr>
      <vt:lpstr>PowerPoint Presentation</vt:lpstr>
      <vt:lpstr>PowerPoint Presentation</vt:lpstr>
      <vt:lpstr>WideOrbit is helping drive demand with automated solutions</vt:lpstr>
      <vt:lpstr>Marketplace selling with Gray Television</vt:lpstr>
      <vt:lpstr>Thank you. </vt:lpstr>
      <vt:lpstr>Marketplace buying benefits both buyers and sellers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WideOrbit</dc:title>
  <dc:creator>Terberg Design LLC</dc:creator>
  <cp:lastModifiedBy>clairew@TVB.local</cp:lastModifiedBy>
  <cp:revision>8</cp:revision>
  <dcterms:created xsi:type="dcterms:W3CDTF">2021-03-29T21:20:58Z</dcterms:created>
  <dcterms:modified xsi:type="dcterms:W3CDTF">2023-01-19T14:21:33Z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13059728</vt:lpwstr>
  </property>
  <property fmtid="{D5CDD505-2E9C-101B-9397-08002B2CF9AE}" pid="3" name="NXPowerLiteSettings">
    <vt:lpwstr>4980073804F000</vt:lpwstr>
  </property>
  <property fmtid="{D5CDD505-2E9C-101B-9397-08002B2CF9AE}" pid="4" name="NXPowerLiteVersion">
    <vt:lpwstr>D9.0.2</vt:lpwstr>
  </property>
  <property fmtid="{D5CDD505-2E9C-101B-9397-08002B2CF9AE}" pid="5" name="ContentTypeId">
    <vt:lpwstr>0x01010070936F7C8259E24F92479202CF2CB9DB</vt:lpwstr>
  </property>
  <property fmtid="{D5CDD505-2E9C-101B-9397-08002B2CF9AE}" pid="6" name="MediaServiceImageTags">
    <vt:lpwstr/>
  </property>
</Properties>
</file>