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21.xml" ContentType="application/vnd.openxmlformats-officedocument.drawingml.chart+xml"/>
  <Override PartName="/ppt/theme/themeOverride12.xml" ContentType="application/vnd.openxmlformats-officedocument.themeOverride+xml"/>
  <Override PartName="/ppt/charts/chart22.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40"/>
  </p:notesMasterIdLst>
  <p:handoutMasterIdLst>
    <p:handoutMasterId r:id="rId41"/>
  </p:handoutMasterIdLst>
  <p:sldIdLst>
    <p:sldId id="866" r:id="rId3"/>
    <p:sldId id="1093" r:id="rId4"/>
    <p:sldId id="826" r:id="rId5"/>
    <p:sldId id="2143" r:id="rId6"/>
    <p:sldId id="660" r:id="rId7"/>
    <p:sldId id="675" r:id="rId8"/>
    <p:sldId id="886" r:id="rId9"/>
    <p:sldId id="869" r:id="rId10"/>
    <p:sldId id="878" r:id="rId11"/>
    <p:sldId id="1087" r:id="rId12"/>
    <p:sldId id="871" r:id="rId13"/>
    <p:sldId id="393" r:id="rId14"/>
    <p:sldId id="367" r:id="rId15"/>
    <p:sldId id="881" r:id="rId16"/>
    <p:sldId id="1091" r:id="rId17"/>
    <p:sldId id="1080" r:id="rId18"/>
    <p:sldId id="291" r:id="rId19"/>
    <p:sldId id="688" r:id="rId20"/>
    <p:sldId id="677" r:id="rId21"/>
    <p:sldId id="407" r:id="rId22"/>
    <p:sldId id="356" r:id="rId23"/>
    <p:sldId id="1081" r:id="rId24"/>
    <p:sldId id="1090" r:id="rId25"/>
    <p:sldId id="478" r:id="rId26"/>
    <p:sldId id="1082" r:id="rId27"/>
    <p:sldId id="1083" r:id="rId28"/>
    <p:sldId id="1094" r:id="rId29"/>
    <p:sldId id="1095" r:id="rId30"/>
    <p:sldId id="506" r:id="rId31"/>
    <p:sldId id="376" r:id="rId32"/>
    <p:sldId id="378" r:id="rId33"/>
    <p:sldId id="839" r:id="rId34"/>
    <p:sldId id="380" r:id="rId35"/>
    <p:sldId id="830" r:id="rId36"/>
    <p:sldId id="368" r:id="rId37"/>
    <p:sldId id="337" r:id="rId38"/>
    <p:sldId id="366"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6E6"/>
    <a:srgbClr val="530A9B"/>
    <a:srgbClr val="659643"/>
    <a:srgbClr val="BE6743"/>
    <a:srgbClr val="4B0590"/>
    <a:srgbClr val="FF7C0F"/>
    <a:srgbClr val="E5E5E5"/>
    <a:srgbClr val="6EA14B"/>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80" d="100"/>
          <a:sy n="80" d="100"/>
        </p:scale>
        <p:origin x="126" y="85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06839FDF-CAFF-4033-873A-9847A7D9B05A}"/>
    <pc:docChg chg="undo custSel delSld modSld">
      <pc:chgData name="Andrew &amp; Jess Karamouzis" userId="5f2f5c191da931c7" providerId="LiveId" clId="{06839FDF-CAFF-4033-873A-9847A7D9B05A}" dt="2022-02-22T17:36:35.288" v="637" actId="1037"/>
      <pc:docMkLst>
        <pc:docMk/>
      </pc:docMkLst>
      <pc:sldChg chg="modSp mod">
        <pc:chgData name="Andrew &amp; Jess Karamouzis" userId="5f2f5c191da931c7" providerId="LiveId" clId="{06839FDF-CAFF-4033-873A-9847A7D9B05A}" dt="2022-02-18T16:17:45.891" v="300" actId="207"/>
        <pc:sldMkLst>
          <pc:docMk/>
          <pc:sldMk cId="2593868695" sldId="291"/>
        </pc:sldMkLst>
        <pc:spChg chg="mod">
          <ac:chgData name="Andrew &amp; Jess Karamouzis" userId="5f2f5c191da931c7" providerId="LiveId" clId="{06839FDF-CAFF-4033-873A-9847A7D9B05A}" dt="2022-02-18T16:17:45.891" v="300" actId="207"/>
          <ac:spMkLst>
            <pc:docMk/>
            <pc:sldMk cId="2593868695" sldId="291"/>
            <ac:spMk id="3" creationId="{00000000-0000-0000-0000-000000000000}"/>
          </ac:spMkLst>
        </pc:spChg>
        <pc:spChg chg="mod">
          <ac:chgData name="Andrew &amp; Jess Karamouzis" userId="5f2f5c191da931c7" providerId="LiveId" clId="{06839FDF-CAFF-4033-873A-9847A7D9B05A}" dt="2022-02-18T14:39:37.892" v="28"/>
          <ac:spMkLst>
            <pc:docMk/>
            <pc:sldMk cId="2593868695" sldId="291"/>
            <ac:spMk id="5" creationId="{00000000-0000-0000-0000-000000000000}"/>
          </ac:spMkLst>
        </pc:spChg>
        <pc:graphicFrameChg chg="mod">
          <ac:chgData name="Andrew &amp; Jess Karamouzis" userId="5f2f5c191da931c7" providerId="LiveId" clId="{06839FDF-CAFF-4033-873A-9847A7D9B05A}" dt="2022-02-18T14:40:08.143" v="29"/>
          <ac:graphicFrameMkLst>
            <pc:docMk/>
            <pc:sldMk cId="2593868695" sldId="291"/>
            <ac:graphicFrameMk id="6" creationId="{00000000-0000-0000-0000-000000000000}"/>
          </ac:graphicFrameMkLst>
        </pc:graphicFrameChg>
      </pc:sldChg>
      <pc:sldChg chg="modSp mod">
        <pc:chgData name="Andrew &amp; Jess Karamouzis" userId="5f2f5c191da931c7" providerId="LiveId" clId="{06839FDF-CAFF-4033-873A-9847A7D9B05A}" dt="2022-02-22T16:41:49.085" v="630" actId="207"/>
        <pc:sldMkLst>
          <pc:docMk/>
          <pc:sldMk cId="2619127785" sldId="337"/>
        </pc:sldMkLst>
        <pc:spChg chg="mod">
          <ac:chgData name="Andrew &amp; Jess Karamouzis" userId="5f2f5c191da931c7" providerId="LiveId" clId="{06839FDF-CAFF-4033-873A-9847A7D9B05A}" dt="2022-02-22T16:41:49.085" v="630" actId="207"/>
          <ac:spMkLst>
            <pc:docMk/>
            <pc:sldMk cId="2619127785" sldId="337"/>
            <ac:spMk id="2" creationId="{00000000-0000-0000-0000-000000000000}"/>
          </ac:spMkLst>
        </pc:spChg>
      </pc:sldChg>
      <pc:sldChg chg="modSp mod">
        <pc:chgData name="Andrew &amp; Jess Karamouzis" userId="5f2f5c191da931c7" providerId="LiveId" clId="{06839FDF-CAFF-4033-873A-9847A7D9B05A}" dt="2022-02-18T16:21:40.240" v="362" actId="207"/>
        <pc:sldMkLst>
          <pc:docMk/>
          <pc:sldMk cId="3931149439" sldId="356"/>
        </pc:sldMkLst>
        <pc:spChg chg="mod">
          <ac:chgData name="Andrew &amp; Jess Karamouzis" userId="5f2f5c191da931c7" providerId="LiveId" clId="{06839FDF-CAFF-4033-873A-9847A7D9B05A}" dt="2022-02-18T16:21:40.240" v="362" actId="207"/>
          <ac:spMkLst>
            <pc:docMk/>
            <pc:sldMk cId="3931149439" sldId="356"/>
            <ac:spMk id="2" creationId="{00000000-0000-0000-0000-000000000000}"/>
          </ac:spMkLst>
        </pc:spChg>
        <pc:graphicFrameChg chg="mod">
          <ac:chgData name="Andrew &amp; Jess Karamouzis" userId="5f2f5c191da931c7" providerId="LiveId" clId="{06839FDF-CAFF-4033-873A-9847A7D9B05A}" dt="2022-02-18T14:44:39.137" v="96"/>
          <ac:graphicFrameMkLst>
            <pc:docMk/>
            <pc:sldMk cId="3931149439" sldId="356"/>
            <ac:graphicFrameMk id="10" creationId="{00000000-0000-0000-0000-000000000000}"/>
          </ac:graphicFrameMkLst>
        </pc:graphicFrameChg>
      </pc:sldChg>
      <pc:sldChg chg="modSp mod">
        <pc:chgData name="Andrew &amp; Jess Karamouzis" userId="5f2f5c191da931c7" providerId="LiveId" clId="{06839FDF-CAFF-4033-873A-9847A7D9B05A}" dt="2022-02-18T16:12:05.270" v="251" actId="207"/>
        <pc:sldMkLst>
          <pc:docMk/>
          <pc:sldMk cId="194103054" sldId="367"/>
        </pc:sldMkLst>
        <pc:spChg chg="mod">
          <ac:chgData name="Andrew &amp; Jess Karamouzis" userId="5f2f5c191da931c7" providerId="LiveId" clId="{06839FDF-CAFF-4033-873A-9847A7D9B05A}" dt="2022-02-18T16:12:05.270" v="251" actId="207"/>
          <ac:spMkLst>
            <pc:docMk/>
            <pc:sldMk cId="194103054" sldId="367"/>
            <ac:spMk id="2" creationId="{00000000-0000-0000-0000-000000000000}"/>
          </ac:spMkLst>
        </pc:spChg>
        <pc:spChg chg="mod">
          <ac:chgData name="Andrew &amp; Jess Karamouzis" userId="5f2f5c191da931c7" providerId="LiveId" clId="{06839FDF-CAFF-4033-873A-9847A7D9B05A}" dt="2022-02-18T14:41:56.121" v="43" actId="1038"/>
          <ac:spMkLst>
            <pc:docMk/>
            <pc:sldMk cId="194103054" sldId="367"/>
            <ac:spMk id="5" creationId="{00000000-0000-0000-0000-000000000000}"/>
          </ac:spMkLst>
        </pc:spChg>
        <pc:graphicFrameChg chg="mod">
          <ac:chgData name="Andrew &amp; Jess Karamouzis" userId="5f2f5c191da931c7" providerId="LiveId" clId="{06839FDF-CAFF-4033-873A-9847A7D9B05A}" dt="2022-02-18T14:40:08.143" v="29"/>
          <ac:graphicFrameMkLst>
            <pc:docMk/>
            <pc:sldMk cId="194103054" sldId="367"/>
            <ac:graphicFrameMk id="6" creationId="{1348B50B-E7B5-4566-9069-9F6F4A3BFDF4}"/>
          </ac:graphicFrameMkLst>
        </pc:graphicFrameChg>
      </pc:sldChg>
      <pc:sldChg chg="modSp mod">
        <pc:chgData name="Andrew &amp; Jess Karamouzis" userId="5f2f5c191da931c7" providerId="LiveId" clId="{06839FDF-CAFF-4033-873A-9847A7D9B05A}" dt="2022-02-22T14:48:38.915" v="447" actId="20577"/>
        <pc:sldMkLst>
          <pc:docMk/>
          <pc:sldMk cId="152517782" sldId="368"/>
        </pc:sldMkLst>
        <pc:spChg chg="mod">
          <ac:chgData name="Andrew &amp; Jess Karamouzis" userId="5f2f5c191da931c7" providerId="LiveId" clId="{06839FDF-CAFF-4033-873A-9847A7D9B05A}" dt="2022-02-22T14:48:38.915" v="447" actId="20577"/>
          <ac:spMkLst>
            <pc:docMk/>
            <pc:sldMk cId="152517782" sldId="368"/>
            <ac:spMk id="2" creationId="{00000000-0000-0000-0000-000000000000}"/>
          </ac:spMkLst>
        </pc:spChg>
      </pc:sldChg>
      <pc:sldChg chg="modSp mod">
        <pc:chgData name="Andrew &amp; Jess Karamouzis" userId="5f2f5c191da931c7" providerId="LiveId" clId="{06839FDF-CAFF-4033-873A-9847A7D9B05A}" dt="2022-02-22T16:41:34.211" v="629" actId="207"/>
        <pc:sldMkLst>
          <pc:docMk/>
          <pc:sldMk cId="2047067441" sldId="376"/>
        </pc:sldMkLst>
        <pc:spChg chg="mod">
          <ac:chgData name="Andrew &amp; Jess Karamouzis" userId="5f2f5c191da931c7" providerId="LiveId" clId="{06839FDF-CAFF-4033-873A-9847A7D9B05A}" dt="2022-02-22T16:41:34.211" v="629" actId="207"/>
          <ac:spMkLst>
            <pc:docMk/>
            <pc:sldMk cId="2047067441" sldId="376"/>
            <ac:spMk id="2" creationId="{00000000-0000-0000-0000-000000000000}"/>
          </ac:spMkLst>
        </pc:spChg>
        <pc:spChg chg="mod">
          <ac:chgData name="Andrew &amp; Jess Karamouzis" userId="5f2f5c191da931c7" providerId="LiveId" clId="{06839FDF-CAFF-4033-873A-9847A7D9B05A}" dt="2022-02-18T14:50:35.659" v="162" actId="1038"/>
          <ac:spMkLst>
            <pc:docMk/>
            <pc:sldMk cId="2047067441" sldId="376"/>
            <ac:spMk id="5" creationId="{00000000-0000-0000-0000-000000000000}"/>
          </ac:spMkLst>
        </pc:spChg>
        <pc:graphicFrameChg chg="mod">
          <ac:chgData name="Andrew &amp; Jess Karamouzis" userId="5f2f5c191da931c7" providerId="LiveId" clId="{06839FDF-CAFF-4033-873A-9847A7D9B05A}" dt="2022-02-18T14:40:08.143" v="29"/>
          <ac:graphicFrameMkLst>
            <pc:docMk/>
            <pc:sldMk cId="2047067441" sldId="376"/>
            <ac:graphicFrameMk id="9" creationId="{00000000-0000-0000-0000-000000000000}"/>
          </ac:graphicFrameMkLst>
        </pc:graphicFrameChg>
      </pc:sldChg>
      <pc:sldChg chg="modSp mod">
        <pc:chgData name="Andrew &amp; Jess Karamouzis" userId="5f2f5c191da931c7" providerId="LiveId" clId="{06839FDF-CAFF-4033-873A-9847A7D9B05A}" dt="2022-02-22T14:47:34.579" v="435" actId="27918"/>
        <pc:sldMkLst>
          <pc:docMk/>
          <pc:sldMk cId="2337322751" sldId="378"/>
        </pc:sldMkLst>
        <pc:spChg chg="mod">
          <ac:chgData name="Andrew &amp; Jess Karamouzis" userId="5f2f5c191da931c7" providerId="LiveId" clId="{06839FDF-CAFF-4033-873A-9847A7D9B05A}" dt="2022-02-22T14:47:28.361" v="433" actId="207"/>
          <ac:spMkLst>
            <pc:docMk/>
            <pc:sldMk cId="2337322751" sldId="378"/>
            <ac:spMk id="2" creationId="{00000000-0000-0000-0000-000000000000}"/>
          </ac:spMkLst>
        </pc:spChg>
        <pc:spChg chg="mod">
          <ac:chgData name="Andrew &amp; Jess Karamouzis" userId="5f2f5c191da931c7" providerId="LiveId" clId="{06839FDF-CAFF-4033-873A-9847A7D9B05A}" dt="2022-02-18T14:39:37.892" v="28"/>
          <ac:spMkLst>
            <pc:docMk/>
            <pc:sldMk cId="2337322751" sldId="378"/>
            <ac:spMk id="5" creationId="{00000000-0000-0000-0000-000000000000}"/>
          </ac:spMkLst>
        </pc:spChg>
      </pc:sldChg>
      <pc:sldChg chg="modSp mod">
        <pc:chgData name="Andrew &amp; Jess Karamouzis" userId="5f2f5c191da931c7" providerId="LiveId" clId="{06839FDF-CAFF-4033-873A-9847A7D9B05A}" dt="2022-02-22T15:07:23.048" v="457"/>
        <pc:sldMkLst>
          <pc:docMk/>
          <pc:sldMk cId="1166943700" sldId="380"/>
        </pc:sldMkLst>
        <pc:spChg chg="mod">
          <ac:chgData name="Andrew &amp; Jess Karamouzis" userId="5f2f5c191da931c7" providerId="LiveId" clId="{06839FDF-CAFF-4033-873A-9847A7D9B05A}" dt="2022-02-22T15:06:22.716" v="456" actId="207"/>
          <ac:spMkLst>
            <pc:docMk/>
            <pc:sldMk cId="1166943700" sldId="380"/>
            <ac:spMk id="2" creationId="{00000000-0000-0000-0000-000000000000}"/>
          </ac:spMkLst>
        </pc:spChg>
        <pc:spChg chg="mod">
          <ac:chgData name="Andrew &amp; Jess Karamouzis" userId="5f2f5c191da931c7" providerId="LiveId" clId="{06839FDF-CAFF-4033-873A-9847A7D9B05A}" dt="2022-02-18T14:39:37.892" v="28"/>
          <ac:spMkLst>
            <pc:docMk/>
            <pc:sldMk cId="1166943700" sldId="380"/>
            <ac:spMk id="5" creationId="{00000000-0000-0000-0000-000000000000}"/>
          </ac:spMkLst>
        </pc:spChg>
        <pc:spChg chg="mod">
          <ac:chgData name="Andrew &amp; Jess Karamouzis" userId="5f2f5c191da931c7" providerId="LiveId" clId="{06839FDF-CAFF-4033-873A-9847A7D9B05A}" dt="2022-02-18T14:40:08.143" v="29"/>
          <ac:spMkLst>
            <pc:docMk/>
            <pc:sldMk cId="1166943700" sldId="380"/>
            <ac:spMk id="7" creationId="{00000000-0000-0000-0000-000000000000}"/>
          </ac:spMkLst>
        </pc:spChg>
        <pc:graphicFrameChg chg="mod">
          <ac:chgData name="Andrew &amp; Jess Karamouzis" userId="5f2f5c191da931c7" providerId="LiveId" clId="{06839FDF-CAFF-4033-873A-9847A7D9B05A}" dt="2022-02-22T15:07:23.048" v="457"/>
          <ac:graphicFrameMkLst>
            <pc:docMk/>
            <pc:sldMk cId="1166943700" sldId="380"/>
            <ac:graphicFrameMk id="9" creationId="{068DB5E7-0D0F-4BA1-96AD-11D4926C6F67}"/>
          </ac:graphicFrameMkLst>
        </pc:graphicFrameChg>
      </pc:sldChg>
      <pc:sldChg chg="modSp mod">
        <pc:chgData name="Andrew &amp; Jess Karamouzis" userId="5f2f5c191da931c7" providerId="LiveId" clId="{06839FDF-CAFF-4033-873A-9847A7D9B05A}" dt="2022-02-18T16:11:14.098" v="244" actId="207"/>
        <pc:sldMkLst>
          <pc:docMk/>
          <pc:sldMk cId="3065955329" sldId="393"/>
        </pc:sldMkLst>
        <pc:spChg chg="mod">
          <ac:chgData name="Andrew &amp; Jess Karamouzis" userId="5f2f5c191da931c7" providerId="LiveId" clId="{06839FDF-CAFF-4033-873A-9847A7D9B05A}" dt="2022-02-18T16:11:14.098" v="244" actId="207"/>
          <ac:spMkLst>
            <pc:docMk/>
            <pc:sldMk cId="3065955329" sldId="393"/>
            <ac:spMk id="2" creationId="{00000000-0000-0000-0000-000000000000}"/>
          </ac:spMkLst>
        </pc:spChg>
        <pc:spChg chg="mod">
          <ac:chgData name="Andrew &amp; Jess Karamouzis" userId="5f2f5c191da931c7" providerId="LiveId" clId="{06839FDF-CAFF-4033-873A-9847A7D9B05A}" dt="2022-02-18T14:39:37.892" v="28"/>
          <ac:spMkLst>
            <pc:docMk/>
            <pc:sldMk cId="3065955329" sldId="393"/>
            <ac:spMk id="5" creationId="{00000000-0000-0000-0000-000000000000}"/>
          </ac:spMkLst>
        </pc:spChg>
        <pc:spChg chg="mod">
          <ac:chgData name="Andrew &amp; Jess Karamouzis" userId="5f2f5c191da931c7" providerId="LiveId" clId="{06839FDF-CAFF-4033-873A-9847A7D9B05A}" dt="2022-02-18T14:40:08.143" v="29"/>
          <ac:spMkLst>
            <pc:docMk/>
            <pc:sldMk cId="3065955329" sldId="393"/>
            <ac:spMk id="8" creationId="{ED56104E-4342-4C00-9E11-7DE069C8EF41}"/>
          </ac:spMkLst>
        </pc:spChg>
      </pc:sldChg>
      <pc:sldChg chg="modSp mod">
        <pc:chgData name="Andrew &amp; Jess Karamouzis" userId="5f2f5c191da931c7" providerId="LiveId" clId="{06839FDF-CAFF-4033-873A-9847A7D9B05A}" dt="2022-02-22T17:35:21.096" v="635" actId="1035"/>
        <pc:sldMkLst>
          <pc:docMk/>
          <pc:sldMk cId="2286426004" sldId="688"/>
        </pc:sldMkLst>
        <pc:spChg chg="mod">
          <ac:chgData name="Andrew &amp; Jess Karamouzis" userId="5f2f5c191da931c7" providerId="LiveId" clId="{06839FDF-CAFF-4033-873A-9847A7D9B05A}" dt="2022-02-18T14:39:37.892" v="28"/>
          <ac:spMkLst>
            <pc:docMk/>
            <pc:sldMk cId="2286426004" sldId="688"/>
            <ac:spMk id="6" creationId="{00000000-0000-0000-0000-000000000000}"/>
          </ac:spMkLst>
        </pc:spChg>
        <pc:spChg chg="mod">
          <ac:chgData name="Andrew &amp; Jess Karamouzis" userId="5f2f5c191da931c7" providerId="LiveId" clId="{06839FDF-CAFF-4033-873A-9847A7D9B05A}" dt="2022-02-18T16:20:26.276" v="348" actId="20577"/>
          <ac:spMkLst>
            <pc:docMk/>
            <pc:sldMk cId="2286426004" sldId="688"/>
            <ac:spMk id="11" creationId="{00000000-0000-0000-0000-000000000000}"/>
          </ac:spMkLst>
        </pc:spChg>
        <pc:spChg chg="mod">
          <ac:chgData name="Andrew &amp; Jess Karamouzis" userId="5f2f5c191da931c7" providerId="LiveId" clId="{06839FDF-CAFF-4033-873A-9847A7D9B05A}" dt="2022-02-22T17:35:21.096" v="635" actId="1035"/>
          <ac:spMkLst>
            <pc:docMk/>
            <pc:sldMk cId="2286426004" sldId="688"/>
            <ac:spMk id="12" creationId="{00000000-0000-0000-0000-000000000000}"/>
          </ac:spMkLst>
        </pc:spChg>
        <pc:spChg chg="mod">
          <ac:chgData name="Andrew &amp; Jess Karamouzis" userId="5f2f5c191da931c7" providerId="LiveId" clId="{06839FDF-CAFF-4033-873A-9847A7D9B05A}" dt="2022-02-18T16:20:05.887" v="326" actId="20577"/>
          <ac:spMkLst>
            <pc:docMk/>
            <pc:sldMk cId="2286426004" sldId="688"/>
            <ac:spMk id="13" creationId="{00000000-0000-0000-0000-000000000000}"/>
          </ac:spMkLst>
        </pc:spChg>
        <pc:spChg chg="mod">
          <ac:chgData name="Andrew &amp; Jess Karamouzis" userId="5f2f5c191da931c7" providerId="LiveId" clId="{06839FDF-CAFF-4033-873A-9847A7D9B05A}" dt="2022-02-18T16:20:00.372" v="318" actId="1036"/>
          <ac:spMkLst>
            <pc:docMk/>
            <pc:sldMk cId="2286426004" sldId="688"/>
            <ac:spMk id="14" creationId="{00000000-0000-0000-0000-000000000000}"/>
          </ac:spMkLst>
        </pc:spChg>
        <pc:spChg chg="mod">
          <ac:chgData name="Andrew &amp; Jess Karamouzis" userId="5f2f5c191da931c7" providerId="LiveId" clId="{06839FDF-CAFF-4033-873A-9847A7D9B05A}" dt="2022-02-18T16:19:55.653" v="313" actId="20577"/>
          <ac:spMkLst>
            <pc:docMk/>
            <pc:sldMk cId="2286426004" sldId="688"/>
            <ac:spMk id="15" creationId="{00000000-0000-0000-0000-000000000000}"/>
          </ac:spMkLst>
        </pc:spChg>
        <pc:spChg chg="mod">
          <ac:chgData name="Andrew &amp; Jess Karamouzis" userId="5f2f5c191da931c7" providerId="LiveId" clId="{06839FDF-CAFF-4033-873A-9847A7D9B05A}" dt="2022-02-18T16:20:36.119" v="349" actId="207"/>
          <ac:spMkLst>
            <pc:docMk/>
            <pc:sldMk cId="2286426004" sldId="688"/>
            <ac:spMk id="17" creationId="{AD8DC7BF-688F-4BB3-86AC-0A5512B37CAC}"/>
          </ac:spMkLst>
        </pc:spChg>
        <pc:graphicFrameChg chg="mod">
          <ac:chgData name="Andrew &amp; Jess Karamouzis" userId="5f2f5c191da931c7" providerId="LiveId" clId="{06839FDF-CAFF-4033-873A-9847A7D9B05A}" dt="2022-02-18T14:40:08.143" v="29"/>
          <ac:graphicFrameMkLst>
            <pc:docMk/>
            <pc:sldMk cId="2286426004" sldId="688"/>
            <ac:graphicFrameMk id="7" creationId="{00000000-0000-0000-0000-000000000000}"/>
          </ac:graphicFrameMkLst>
        </pc:graphicFrameChg>
      </pc:sldChg>
      <pc:sldChg chg="modSp mod">
        <pc:chgData name="Andrew &amp; Jess Karamouzis" userId="5f2f5c191da931c7" providerId="LiveId" clId="{06839FDF-CAFF-4033-873A-9847A7D9B05A}" dt="2022-02-22T16:45:21.165" v="633" actId="1035"/>
        <pc:sldMkLst>
          <pc:docMk/>
          <pc:sldMk cId="2986794222" sldId="826"/>
        </pc:sldMkLst>
        <pc:spChg chg="mod">
          <ac:chgData name="Andrew &amp; Jess Karamouzis" userId="5f2f5c191da931c7" providerId="LiveId" clId="{06839FDF-CAFF-4033-873A-9847A7D9B05A}" dt="2022-02-22T16:45:21.165" v="633" actId="1035"/>
          <ac:spMkLst>
            <pc:docMk/>
            <pc:sldMk cId="2986794222" sldId="826"/>
            <ac:spMk id="2" creationId="{00000000-0000-0000-0000-000000000000}"/>
          </ac:spMkLst>
        </pc:spChg>
        <pc:spChg chg="mod">
          <ac:chgData name="Andrew &amp; Jess Karamouzis" userId="5f2f5c191da931c7" providerId="LiveId" clId="{06839FDF-CAFF-4033-873A-9847A7D9B05A}" dt="2022-02-18T14:40:54.053" v="35" actId="20577"/>
          <ac:spMkLst>
            <pc:docMk/>
            <pc:sldMk cId="2986794222" sldId="826"/>
            <ac:spMk id="11" creationId="{D94046D4-CA24-4736-AD06-68A081FA4170}"/>
          </ac:spMkLst>
        </pc:spChg>
        <pc:graphicFrameChg chg="mod">
          <ac:chgData name="Andrew &amp; Jess Karamouzis" userId="5f2f5c191da931c7" providerId="LiveId" clId="{06839FDF-CAFF-4033-873A-9847A7D9B05A}" dt="2022-02-22T16:45:18.103" v="632"/>
          <ac:graphicFrameMkLst>
            <pc:docMk/>
            <pc:sldMk cId="2986794222" sldId="826"/>
            <ac:graphicFrameMk id="14" creationId="{0DC1A2FF-C560-471A-93F9-E670203D266E}"/>
          </ac:graphicFrameMkLst>
        </pc:graphicFrameChg>
      </pc:sldChg>
      <pc:sldChg chg="modSp mod">
        <pc:chgData name="Andrew &amp; Jess Karamouzis" userId="5f2f5c191da931c7" providerId="LiveId" clId="{06839FDF-CAFF-4033-873A-9847A7D9B05A}" dt="2022-02-22T14:48:07.749" v="440" actId="207"/>
        <pc:sldMkLst>
          <pc:docMk/>
          <pc:sldMk cId="2850051822" sldId="830"/>
        </pc:sldMkLst>
        <pc:spChg chg="mod">
          <ac:chgData name="Andrew &amp; Jess Karamouzis" userId="5f2f5c191da931c7" providerId="LiveId" clId="{06839FDF-CAFF-4033-873A-9847A7D9B05A}" dt="2022-02-22T14:48:07.749" v="440" actId="207"/>
          <ac:spMkLst>
            <pc:docMk/>
            <pc:sldMk cId="2850051822" sldId="830"/>
            <ac:spMk id="2" creationId="{00000000-0000-0000-0000-000000000000}"/>
          </ac:spMkLst>
        </pc:spChg>
        <pc:spChg chg="mod">
          <ac:chgData name="Andrew &amp; Jess Karamouzis" userId="5f2f5c191da931c7" providerId="LiveId" clId="{06839FDF-CAFF-4033-873A-9847A7D9B05A}" dt="2022-02-18T14:50:05.290" v="152" actId="14100"/>
          <ac:spMkLst>
            <pc:docMk/>
            <pc:sldMk cId="2850051822" sldId="830"/>
            <ac:spMk id="5" creationId="{00000000-0000-0000-0000-000000000000}"/>
          </ac:spMkLst>
        </pc:spChg>
      </pc:sldChg>
      <pc:sldChg chg="modSp mod">
        <pc:chgData name="Andrew &amp; Jess Karamouzis" userId="5f2f5c191da931c7" providerId="LiveId" clId="{06839FDF-CAFF-4033-873A-9847A7D9B05A}" dt="2022-02-22T16:37:18.512" v="622" actId="20577"/>
        <pc:sldMkLst>
          <pc:docMk/>
          <pc:sldMk cId="3598498577" sldId="839"/>
        </pc:sldMkLst>
        <pc:spChg chg="mod">
          <ac:chgData name="Andrew &amp; Jess Karamouzis" userId="5f2f5c191da931c7" providerId="LiveId" clId="{06839FDF-CAFF-4033-873A-9847A7D9B05A}" dt="2022-02-22T16:36:53.387" v="618" actId="207"/>
          <ac:spMkLst>
            <pc:docMk/>
            <pc:sldMk cId="3598498577" sldId="839"/>
            <ac:spMk id="2" creationId="{00000000-0000-0000-0000-000000000000}"/>
          </ac:spMkLst>
        </pc:spChg>
        <pc:spChg chg="mod">
          <ac:chgData name="Andrew &amp; Jess Karamouzis" userId="5f2f5c191da931c7" providerId="LiveId" clId="{06839FDF-CAFF-4033-873A-9847A7D9B05A}" dt="2022-02-18T14:50:21.865" v="156" actId="1038"/>
          <ac:spMkLst>
            <pc:docMk/>
            <pc:sldMk cId="3598498577" sldId="839"/>
            <ac:spMk id="5" creationId="{00000000-0000-0000-0000-000000000000}"/>
          </ac:spMkLst>
        </pc:spChg>
        <pc:spChg chg="mod">
          <ac:chgData name="Andrew &amp; Jess Karamouzis" userId="5f2f5c191da931c7" providerId="LiveId" clId="{06839FDF-CAFF-4033-873A-9847A7D9B05A}" dt="2022-02-22T16:37:18.512" v="622" actId="20577"/>
          <ac:spMkLst>
            <pc:docMk/>
            <pc:sldMk cId="3598498577" sldId="839"/>
            <ac:spMk id="7" creationId="{00000000-0000-0000-0000-000000000000}"/>
          </ac:spMkLst>
        </pc:spChg>
      </pc:sldChg>
      <pc:sldChg chg="del">
        <pc:chgData name="Andrew &amp; Jess Karamouzis" userId="5f2f5c191da931c7" providerId="LiveId" clId="{06839FDF-CAFF-4033-873A-9847A7D9B05A}" dt="2022-02-18T14:34:54.658" v="0" actId="47"/>
        <pc:sldMkLst>
          <pc:docMk/>
          <pc:sldMk cId="2547168607" sldId="865"/>
        </pc:sldMkLst>
      </pc:sldChg>
      <pc:sldChg chg="modSp mod">
        <pc:chgData name="Andrew &amp; Jess Karamouzis" userId="5f2f5c191da931c7" providerId="LiveId" clId="{06839FDF-CAFF-4033-873A-9847A7D9B05A}" dt="2022-02-18T16:13:44.341" v="262" actId="207"/>
        <pc:sldMkLst>
          <pc:docMk/>
          <pc:sldMk cId="1907390752" sldId="881"/>
        </pc:sldMkLst>
        <pc:spChg chg="mod">
          <ac:chgData name="Andrew &amp; Jess Karamouzis" userId="5f2f5c191da931c7" providerId="LiveId" clId="{06839FDF-CAFF-4033-873A-9847A7D9B05A}" dt="2022-02-18T16:13:44.341" v="262" actId="207"/>
          <ac:spMkLst>
            <pc:docMk/>
            <pc:sldMk cId="1907390752" sldId="881"/>
            <ac:spMk id="2" creationId="{00000000-0000-0000-0000-000000000000}"/>
          </ac:spMkLst>
        </pc:spChg>
        <pc:spChg chg="mod">
          <ac:chgData name="Andrew &amp; Jess Karamouzis" userId="5f2f5c191da931c7" providerId="LiveId" clId="{06839FDF-CAFF-4033-873A-9847A7D9B05A}" dt="2022-02-18T14:42:12.700" v="47" actId="1037"/>
          <ac:spMkLst>
            <pc:docMk/>
            <pc:sldMk cId="1907390752" sldId="881"/>
            <ac:spMk id="5" creationId="{00000000-0000-0000-0000-000000000000}"/>
          </ac:spMkLst>
        </pc:spChg>
        <pc:graphicFrameChg chg="mod">
          <ac:chgData name="Andrew &amp; Jess Karamouzis" userId="5f2f5c191da931c7" providerId="LiveId" clId="{06839FDF-CAFF-4033-873A-9847A7D9B05A}" dt="2022-02-18T14:40:08.143" v="29"/>
          <ac:graphicFrameMkLst>
            <pc:docMk/>
            <pc:sldMk cId="1907390752" sldId="881"/>
            <ac:graphicFrameMk id="7" creationId="{00000000-0000-0000-0000-000000000000}"/>
          </ac:graphicFrameMkLst>
        </pc:graphicFrameChg>
        <pc:graphicFrameChg chg="mod">
          <ac:chgData name="Andrew &amp; Jess Karamouzis" userId="5f2f5c191da931c7" providerId="LiveId" clId="{06839FDF-CAFF-4033-873A-9847A7D9B05A}" dt="2022-02-18T14:40:08.143" v="29"/>
          <ac:graphicFrameMkLst>
            <pc:docMk/>
            <pc:sldMk cId="1907390752" sldId="881"/>
            <ac:graphicFrameMk id="8" creationId="{DEB77820-9D55-44B9-AC0C-0F4E9DCA41F3}"/>
          </ac:graphicFrameMkLst>
        </pc:graphicFrameChg>
      </pc:sldChg>
      <pc:sldChg chg="modSp mod">
        <pc:chgData name="Andrew &amp; Jess Karamouzis" userId="5f2f5c191da931c7" providerId="LiveId" clId="{06839FDF-CAFF-4033-873A-9847A7D9B05A}" dt="2022-02-18T16:16:59.581" v="291" actId="207"/>
        <pc:sldMkLst>
          <pc:docMk/>
          <pc:sldMk cId="2401946361" sldId="1080"/>
        </pc:sldMkLst>
        <pc:spChg chg="mod">
          <ac:chgData name="Andrew &amp; Jess Karamouzis" userId="5f2f5c191da931c7" providerId="LiveId" clId="{06839FDF-CAFF-4033-873A-9847A7D9B05A}" dt="2022-02-18T16:16:59.581" v="291" actId="207"/>
          <ac:spMkLst>
            <pc:docMk/>
            <pc:sldMk cId="2401946361" sldId="1080"/>
            <ac:spMk id="2" creationId="{00000000-0000-0000-0000-000000000000}"/>
          </ac:spMkLst>
        </pc:spChg>
        <pc:spChg chg="mod">
          <ac:chgData name="Andrew &amp; Jess Karamouzis" userId="5f2f5c191da931c7" providerId="LiveId" clId="{06839FDF-CAFF-4033-873A-9847A7D9B05A}" dt="2022-02-18T14:39:37.892" v="28"/>
          <ac:spMkLst>
            <pc:docMk/>
            <pc:sldMk cId="2401946361" sldId="1080"/>
            <ac:spMk id="5" creationId="{00000000-0000-0000-0000-000000000000}"/>
          </ac:spMkLst>
        </pc:spChg>
        <pc:spChg chg="mod">
          <ac:chgData name="Andrew &amp; Jess Karamouzis" userId="5f2f5c191da931c7" providerId="LiveId" clId="{06839FDF-CAFF-4033-873A-9847A7D9B05A}" dt="2022-02-18T14:40:08.143" v="29"/>
          <ac:spMkLst>
            <pc:docMk/>
            <pc:sldMk cId="2401946361" sldId="1080"/>
            <ac:spMk id="9" creationId="{7C96E4CE-5A07-4BF0-AB44-A2DF2698398C}"/>
          </ac:spMkLst>
        </pc:spChg>
      </pc:sldChg>
      <pc:sldChg chg="modSp mod">
        <pc:chgData name="Andrew &amp; Jess Karamouzis" userId="5f2f5c191da931c7" providerId="LiveId" clId="{06839FDF-CAFF-4033-873A-9847A7D9B05A}" dt="2022-02-22T14:39:42.713" v="407" actId="27918"/>
        <pc:sldMkLst>
          <pc:docMk/>
          <pc:sldMk cId="2948023193" sldId="1081"/>
        </pc:sldMkLst>
        <pc:spChg chg="mod">
          <ac:chgData name="Andrew &amp; Jess Karamouzis" userId="5f2f5c191da931c7" providerId="LiveId" clId="{06839FDF-CAFF-4033-873A-9847A7D9B05A}" dt="2022-02-22T14:34:13.343" v="385" actId="207"/>
          <ac:spMkLst>
            <pc:docMk/>
            <pc:sldMk cId="2948023193" sldId="1081"/>
            <ac:spMk id="2" creationId="{00000000-0000-0000-0000-000000000000}"/>
          </ac:spMkLst>
        </pc:spChg>
        <pc:spChg chg="mod">
          <ac:chgData name="Andrew &amp; Jess Karamouzis" userId="5f2f5c191da931c7" providerId="LiveId" clId="{06839FDF-CAFF-4033-873A-9847A7D9B05A}" dt="2022-02-18T14:48:21.605" v="111" actId="20577"/>
          <ac:spMkLst>
            <pc:docMk/>
            <pc:sldMk cId="2948023193" sldId="1081"/>
            <ac:spMk id="5" creationId="{00000000-0000-0000-0000-000000000000}"/>
          </ac:spMkLst>
        </pc:spChg>
        <pc:spChg chg="mod">
          <ac:chgData name="Andrew &amp; Jess Karamouzis" userId="5f2f5c191da931c7" providerId="LiveId" clId="{06839FDF-CAFF-4033-873A-9847A7D9B05A}" dt="2022-02-18T14:40:08.143" v="29"/>
          <ac:spMkLst>
            <pc:docMk/>
            <pc:sldMk cId="2948023193" sldId="1081"/>
            <ac:spMk id="7" creationId="{00000000-0000-0000-0000-000000000000}"/>
          </ac:spMkLst>
        </pc:spChg>
      </pc:sldChg>
      <pc:sldChg chg="modSp mod">
        <pc:chgData name="Andrew &amp; Jess Karamouzis" userId="5f2f5c191da931c7" providerId="LiveId" clId="{06839FDF-CAFF-4033-873A-9847A7D9B05A}" dt="2022-02-22T16:11:57.719" v="590" actId="207"/>
        <pc:sldMkLst>
          <pc:docMk/>
          <pc:sldMk cId="1807741170" sldId="1082"/>
        </pc:sldMkLst>
        <pc:spChg chg="mod">
          <ac:chgData name="Andrew &amp; Jess Karamouzis" userId="5f2f5c191da931c7" providerId="LiveId" clId="{06839FDF-CAFF-4033-873A-9847A7D9B05A}" dt="2022-02-22T16:11:23.283" v="589" actId="207"/>
          <ac:spMkLst>
            <pc:docMk/>
            <pc:sldMk cId="1807741170" sldId="1082"/>
            <ac:spMk id="2" creationId="{00000000-0000-0000-0000-000000000000}"/>
          </ac:spMkLst>
        </pc:spChg>
        <pc:spChg chg="mod">
          <ac:chgData name="Andrew &amp; Jess Karamouzis" userId="5f2f5c191da931c7" providerId="LiveId" clId="{06839FDF-CAFF-4033-873A-9847A7D9B05A}" dt="2022-02-22T16:11:20.815" v="588" actId="20577"/>
          <ac:spMkLst>
            <pc:docMk/>
            <pc:sldMk cId="1807741170" sldId="1082"/>
            <ac:spMk id="5" creationId="{00000000-0000-0000-0000-000000000000}"/>
          </ac:spMkLst>
        </pc:spChg>
        <pc:spChg chg="mod">
          <ac:chgData name="Andrew &amp; Jess Karamouzis" userId="5f2f5c191da931c7" providerId="LiveId" clId="{06839FDF-CAFF-4033-873A-9847A7D9B05A}" dt="2022-02-18T14:40:08.143" v="29"/>
          <ac:spMkLst>
            <pc:docMk/>
            <pc:sldMk cId="1807741170" sldId="1082"/>
            <ac:spMk id="9" creationId="{00000000-0000-0000-0000-000000000000}"/>
          </ac:spMkLst>
        </pc:spChg>
        <pc:graphicFrameChg chg="mod">
          <ac:chgData name="Andrew &amp; Jess Karamouzis" userId="5f2f5c191da931c7" providerId="LiveId" clId="{06839FDF-CAFF-4033-873A-9847A7D9B05A}" dt="2022-02-22T16:11:57.719" v="590" actId="207"/>
          <ac:graphicFrameMkLst>
            <pc:docMk/>
            <pc:sldMk cId="1807741170" sldId="1082"/>
            <ac:graphicFrameMk id="7" creationId="{BBD916AE-FF97-4EEF-B79C-496C595F642E}"/>
          </ac:graphicFrameMkLst>
        </pc:graphicFrameChg>
      </pc:sldChg>
      <pc:sldChg chg="modSp mod">
        <pc:chgData name="Andrew &amp; Jess Karamouzis" userId="5f2f5c191da931c7" providerId="LiveId" clId="{06839FDF-CAFF-4033-873A-9847A7D9B05A}" dt="2022-02-22T17:36:24.914" v="636" actId="20577"/>
        <pc:sldMkLst>
          <pc:docMk/>
          <pc:sldMk cId="3500053722" sldId="1083"/>
        </pc:sldMkLst>
        <pc:spChg chg="mod">
          <ac:chgData name="Andrew &amp; Jess Karamouzis" userId="5f2f5c191da931c7" providerId="LiveId" clId="{06839FDF-CAFF-4033-873A-9847A7D9B05A}" dt="2022-02-22T16:32:48.344" v="608" actId="207"/>
          <ac:spMkLst>
            <pc:docMk/>
            <pc:sldMk cId="3500053722" sldId="1083"/>
            <ac:spMk id="2" creationId="{00000000-0000-0000-0000-000000000000}"/>
          </ac:spMkLst>
        </pc:spChg>
        <pc:spChg chg="mod">
          <ac:chgData name="Andrew &amp; Jess Karamouzis" userId="5f2f5c191da931c7" providerId="LiveId" clId="{06839FDF-CAFF-4033-873A-9847A7D9B05A}" dt="2022-02-22T17:36:24.914" v="636" actId="20577"/>
          <ac:spMkLst>
            <pc:docMk/>
            <pc:sldMk cId="3500053722" sldId="1083"/>
            <ac:spMk id="5" creationId="{00000000-0000-0000-0000-000000000000}"/>
          </ac:spMkLst>
        </pc:spChg>
        <pc:spChg chg="mod">
          <ac:chgData name="Andrew &amp; Jess Karamouzis" userId="5f2f5c191da931c7" providerId="LiveId" clId="{06839FDF-CAFF-4033-873A-9847A7D9B05A}" dt="2022-02-18T14:40:08.143" v="29"/>
          <ac:spMkLst>
            <pc:docMk/>
            <pc:sldMk cId="3500053722" sldId="1083"/>
            <ac:spMk id="11" creationId="{00000000-0000-0000-0000-000000000000}"/>
          </ac:spMkLst>
        </pc:spChg>
      </pc:sldChg>
      <pc:sldChg chg="modSp mod">
        <pc:chgData name="Andrew &amp; Jess Karamouzis" userId="5f2f5c191da931c7" providerId="LiveId" clId="{06839FDF-CAFF-4033-873A-9847A7D9B05A}" dt="2022-02-18T16:02:19.652" v="216" actId="207"/>
        <pc:sldMkLst>
          <pc:docMk/>
          <pc:sldMk cId="2377891479" sldId="1087"/>
        </pc:sldMkLst>
        <pc:spChg chg="mod">
          <ac:chgData name="Andrew &amp; Jess Karamouzis" userId="5f2f5c191da931c7" providerId="LiveId" clId="{06839FDF-CAFF-4033-873A-9847A7D9B05A}" dt="2022-02-18T16:02:19.652" v="216" actId="207"/>
          <ac:spMkLst>
            <pc:docMk/>
            <pc:sldMk cId="2377891479" sldId="1087"/>
            <ac:spMk id="2" creationId="{0775D14C-C99B-4C08-8F32-7C812D92EF8B}"/>
          </ac:spMkLst>
        </pc:spChg>
        <pc:spChg chg="mod">
          <ac:chgData name="Andrew &amp; Jess Karamouzis" userId="5f2f5c191da931c7" providerId="LiveId" clId="{06839FDF-CAFF-4033-873A-9847A7D9B05A}" dt="2022-02-18T14:41:26.765" v="39" actId="1037"/>
          <ac:spMkLst>
            <pc:docMk/>
            <pc:sldMk cId="2377891479" sldId="1087"/>
            <ac:spMk id="6" creationId="{29527AC2-3062-4976-9F98-EE6A079BE42C}"/>
          </ac:spMkLst>
        </pc:spChg>
        <pc:graphicFrameChg chg="mod">
          <ac:chgData name="Andrew &amp; Jess Karamouzis" userId="5f2f5c191da931c7" providerId="LiveId" clId="{06839FDF-CAFF-4033-873A-9847A7D9B05A}" dt="2022-02-18T14:40:08.143" v="29"/>
          <ac:graphicFrameMkLst>
            <pc:docMk/>
            <pc:sldMk cId="2377891479" sldId="1087"/>
            <ac:graphicFrameMk id="8" creationId="{6A3B9034-0A21-4F96-BBF8-D89EC7F91A01}"/>
          </ac:graphicFrameMkLst>
        </pc:graphicFrameChg>
      </pc:sldChg>
      <pc:sldChg chg="modSp mod">
        <pc:chgData name="Andrew &amp; Jess Karamouzis" userId="5f2f5c191da931c7" providerId="LiveId" clId="{06839FDF-CAFF-4033-873A-9847A7D9B05A}" dt="2022-02-22T14:46:20.522" v="430" actId="207"/>
        <pc:sldMkLst>
          <pc:docMk/>
          <pc:sldMk cId="3744959187" sldId="1090"/>
        </pc:sldMkLst>
        <pc:spChg chg="mod">
          <ac:chgData name="Andrew &amp; Jess Karamouzis" userId="5f2f5c191da931c7" providerId="LiveId" clId="{06839FDF-CAFF-4033-873A-9847A7D9B05A}" dt="2022-02-22T14:46:20.522" v="430" actId="207"/>
          <ac:spMkLst>
            <pc:docMk/>
            <pc:sldMk cId="3744959187" sldId="1090"/>
            <ac:spMk id="2" creationId="{00000000-0000-0000-0000-000000000000}"/>
          </ac:spMkLst>
        </pc:spChg>
        <pc:spChg chg="mod">
          <ac:chgData name="Andrew &amp; Jess Karamouzis" userId="5f2f5c191da931c7" providerId="LiveId" clId="{06839FDF-CAFF-4033-873A-9847A7D9B05A}" dt="2022-02-18T14:48:36.105" v="135" actId="20577"/>
          <ac:spMkLst>
            <pc:docMk/>
            <pc:sldMk cId="3744959187" sldId="1090"/>
            <ac:spMk id="5" creationId="{00000000-0000-0000-0000-000000000000}"/>
          </ac:spMkLst>
        </pc:spChg>
        <pc:spChg chg="mod">
          <ac:chgData name="Andrew &amp; Jess Karamouzis" userId="5f2f5c191da931c7" providerId="LiveId" clId="{06839FDF-CAFF-4033-873A-9847A7D9B05A}" dt="2022-02-18T14:40:08.143" v="29"/>
          <ac:spMkLst>
            <pc:docMk/>
            <pc:sldMk cId="3744959187" sldId="1090"/>
            <ac:spMk id="9" creationId="{00000000-0000-0000-0000-000000000000}"/>
          </ac:spMkLst>
        </pc:spChg>
      </pc:sldChg>
      <pc:sldChg chg="modSp mod">
        <pc:chgData name="Andrew &amp; Jess Karamouzis" userId="5f2f5c191da931c7" providerId="LiveId" clId="{06839FDF-CAFF-4033-873A-9847A7D9B05A}" dt="2022-02-18T14:36:52.939" v="7"/>
        <pc:sldMkLst>
          <pc:docMk/>
          <pc:sldMk cId="2475802864" sldId="1093"/>
        </pc:sldMkLst>
        <pc:spChg chg="mod">
          <ac:chgData name="Andrew &amp; Jess Karamouzis" userId="5f2f5c191da931c7" providerId="LiveId" clId="{06839FDF-CAFF-4033-873A-9847A7D9B05A}" dt="2022-02-18T14:36:52.939" v="7"/>
          <ac:spMkLst>
            <pc:docMk/>
            <pc:sldMk cId="2475802864" sldId="1093"/>
            <ac:spMk id="5" creationId="{00000000-0000-0000-0000-000000000000}"/>
          </ac:spMkLst>
        </pc:spChg>
      </pc:sldChg>
      <pc:sldChg chg="modSp mod">
        <pc:chgData name="Andrew &amp; Jess Karamouzis" userId="5f2f5c191da931c7" providerId="LiveId" clId="{06839FDF-CAFF-4033-873A-9847A7D9B05A}" dt="2022-02-22T17:36:35.288" v="637" actId="1037"/>
        <pc:sldMkLst>
          <pc:docMk/>
          <pc:sldMk cId="3796604000" sldId="1094"/>
        </pc:sldMkLst>
        <pc:spChg chg="mod">
          <ac:chgData name="Andrew &amp; Jess Karamouzis" userId="5f2f5c191da931c7" providerId="LiveId" clId="{06839FDF-CAFF-4033-873A-9847A7D9B05A}" dt="2022-02-22T15:31:13.440" v="568" actId="207"/>
          <ac:spMkLst>
            <pc:docMk/>
            <pc:sldMk cId="3796604000" sldId="1094"/>
            <ac:spMk id="2" creationId="{00000000-0000-0000-0000-000000000000}"/>
          </ac:spMkLst>
        </pc:spChg>
        <pc:spChg chg="mod">
          <ac:chgData name="Andrew &amp; Jess Karamouzis" userId="5f2f5c191da931c7" providerId="LiveId" clId="{06839FDF-CAFF-4033-873A-9847A7D9B05A}" dt="2022-02-22T15:27:55.092" v="529" actId="20577"/>
          <ac:spMkLst>
            <pc:docMk/>
            <pc:sldMk cId="3796604000" sldId="1094"/>
            <ac:spMk id="5" creationId="{00000000-0000-0000-0000-000000000000}"/>
          </ac:spMkLst>
        </pc:spChg>
        <pc:spChg chg="mod">
          <ac:chgData name="Andrew &amp; Jess Karamouzis" userId="5f2f5c191da931c7" providerId="LiveId" clId="{06839FDF-CAFF-4033-873A-9847A7D9B05A}" dt="2022-02-22T15:30:59.425" v="559" actId="1037"/>
          <ac:spMkLst>
            <pc:docMk/>
            <pc:sldMk cId="3796604000" sldId="1094"/>
            <ac:spMk id="9" creationId="{8BC22FAC-E11F-49DE-9F89-198A597ECB3E}"/>
          </ac:spMkLst>
        </pc:spChg>
        <pc:spChg chg="mod">
          <ac:chgData name="Andrew &amp; Jess Karamouzis" userId="5f2f5c191da931c7" providerId="LiveId" clId="{06839FDF-CAFF-4033-873A-9847A7D9B05A}" dt="2022-02-22T15:31:05.581" v="567" actId="1035"/>
          <ac:spMkLst>
            <pc:docMk/>
            <pc:sldMk cId="3796604000" sldId="1094"/>
            <ac:spMk id="10" creationId="{64466A4D-C8AB-4E5F-9F88-44943A2C611C}"/>
          </ac:spMkLst>
        </pc:spChg>
        <pc:spChg chg="mod">
          <ac:chgData name="Andrew &amp; Jess Karamouzis" userId="5f2f5c191da931c7" providerId="LiveId" clId="{06839FDF-CAFF-4033-873A-9847A7D9B05A}" dt="2022-02-22T17:36:35.288" v="637" actId="1037"/>
          <ac:spMkLst>
            <pc:docMk/>
            <pc:sldMk cId="3796604000" sldId="1094"/>
            <ac:spMk id="11" creationId="{321318D2-C2DE-4DBB-B738-A7F5D06AEE83}"/>
          </ac:spMkLst>
        </pc:spChg>
        <pc:spChg chg="mod">
          <ac:chgData name="Andrew &amp; Jess Karamouzis" userId="5f2f5c191da931c7" providerId="LiveId" clId="{06839FDF-CAFF-4033-873A-9847A7D9B05A}" dt="2022-02-18T14:40:08.143" v="29"/>
          <ac:spMkLst>
            <pc:docMk/>
            <pc:sldMk cId="3796604000" sldId="1094"/>
            <ac:spMk id="12" creationId="{00000000-0000-0000-0000-000000000000}"/>
          </ac:spMkLst>
        </pc:spChg>
      </pc:sldChg>
      <pc:sldChg chg="modSp mod">
        <pc:chgData name="Andrew &amp; Jess Karamouzis" userId="5f2f5c191da931c7" providerId="LiveId" clId="{06839FDF-CAFF-4033-873A-9847A7D9B05A}" dt="2022-02-22T15:23:29.559" v="469" actId="207"/>
        <pc:sldMkLst>
          <pc:docMk/>
          <pc:sldMk cId="1787717089" sldId="1095"/>
        </pc:sldMkLst>
        <pc:spChg chg="mod">
          <ac:chgData name="Andrew &amp; Jess Karamouzis" userId="5f2f5c191da931c7" providerId="LiveId" clId="{06839FDF-CAFF-4033-873A-9847A7D9B05A}" dt="2022-02-22T15:23:29.559" v="469" actId="207"/>
          <ac:spMkLst>
            <pc:docMk/>
            <pc:sldMk cId="1787717089" sldId="1095"/>
            <ac:spMk id="2" creationId="{00000000-0000-0000-0000-000000000000}"/>
          </ac:spMkLst>
        </pc:spChg>
        <pc:spChg chg="mod">
          <ac:chgData name="Andrew &amp; Jess Karamouzis" userId="5f2f5c191da931c7" providerId="LiveId" clId="{06839FDF-CAFF-4033-873A-9847A7D9B05A}" dt="2022-02-18T14:39:37.892" v="28"/>
          <ac:spMkLst>
            <pc:docMk/>
            <pc:sldMk cId="1787717089" sldId="1095"/>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u="none" strike="noStrike" baseline="0" dirty="0">
                <a:effectLst/>
              </a:rPr>
              <a:t>How often, if at all, do you shop in a retail store?</a:t>
            </a:r>
            <a:endParaRPr lang="en-US" sz="2000" dirty="0">
              <a:solidFill>
                <a:schemeClr val="tx1"/>
              </a:solidFill>
            </a:endParaRPr>
          </a:p>
          <a:p>
            <a:pPr>
              <a:defRPr sz="2000">
                <a:solidFill>
                  <a:schemeClr val="tx1"/>
                </a:solidFill>
              </a:defRPr>
            </a:pPr>
            <a:r>
              <a:rPr lang="en-US" sz="2000" dirty="0">
                <a:solidFill>
                  <a:schemeClr val="tx1"/>
                </a:solidFill>
              </a:rPr>
              <a:t>Adults 18+</a:t>
            </a:r>
            <a:endParaRPr lang="en-US" sz="2000" baseline="0" dirty="0">
              <a:solidFill>
                <a:schemeClr val="tx1"/>
              </a:solidFill>
            </a:endParaRPr>
          </a:p>
        </c:rich>
      </c:tx>
      <c:layout>
        <c:manualLayout>
          <c:xMode val="edge"/>
          <c:yMode val="edge"/>
          <c:x val="0.25120764100263304"/>
          <c:y val="5.578621222001570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719480222766655E-2"/>
          <c:y val="0.23989069576228444"/>
          <c:w val="0.97179486894759426"/>
          <c:h val="0.55323370349767975"/>
        </c:manualLayout>
      </c:layout>
      <c:barChart>
        <c:barDir val="col"/>
        <c:grouping val="clustered"/>
        <c:varyColors val="0"/>
        <c:ser>
          <c:idx val="0"/>
          <c:order val="0"/>
          <c:tx>
            <c:strRef>
              <c:f>Sheet1!$B$1</c:f>
              <c:strCache>
                <c:ptCount val="1"/>
                <c:pt idx="0">
                  <c:v>Shop Online</c:v>
                </c:pt>
              </c:strCache>
            </c:strRef>
          </c:tx>
          <c:spPr>
            <a:solidFill>
              <a:schemeClr val="accent5">
                <a:lumMod val="60000"/>
                <a:lumOff val="40000"/>
              </a:schemeClr>
            </a:solidFill>
            <a:ln w="19050">
              <a:solidFill>
                <a:schemeClr val="tx1"/>
              </a:solidFill>
            </a:ln>
            <a:effectLst/>
          </c:spPr>
          <c:invertIfNegative val="0"/>
          <c:dPt>
            <c:idx val="0"/>
            <c:invertIfNegative val="0"/>
            <c:bubble3D val="0"/>
            <c:spPr>
              <a:solidFill>
                <a:schemeClr val="accent5">
                  <a:lumMod val="60000"/>
                  <a:lumOff val="40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5F8-476F-8531-C5CF5F5A32F5}"/>
              </c:ext>
            </c:extLst>
          </c:dPt>
          <c:dPt>
            <c:idx val="1"/>
            <c:invertIfNegative val="0"/>
            <c:bubble3D val="0"/>
            <c:spPr>
              <a:solidFill>
                <a:schemeClr val="accent5">
                  <a:lumMod val="60000"/>
                  <a:lumOff val="40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5F8-476F-8531-C5CF5F5A32F5}"/>
              </c:ext>
            </c:extLst>
          </c:dPt>
          <c:dPt>
            <c:idx val="2"/>
            <c:invertIfNegative val="0"/>
            <c:bubble3D val="0"/>
            <c:spPr>
              <a:solidFill>
                <a:schemeClr val="accent5">
                  <a:lumMod val="60000"/>
                  <a:lumOff val="40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5F8-476F-8531-C5CF5F5A32F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Sheet1!$B$2:$B$9</c:f>
              <c:numCache>
                <c:formatCode>0%</c:formatCode>
                <c:ptCount val="8"/>
                <c:pt idx="0">
                  <c:v>0.114</c:v>
                </c:pt>
                <c:pt idx="1">
                  <c:v>0.19600000000000001</c:v>
                </c:pt>
                <c:pt idx="2">
                  <c:v>0.13800000000000001</c:v>
                </c:pt>
                <c:pt idx="3">
                  <c:v>0.23699999999999999</c:v>
                </c:pt>
                <c:pt idx="4">
                  <c:v>0.13</c:v>
                </c:pt>
                <c:pt idx="5">
                  <c:v>0.1</c:v>
                </c:pt>
                <c:pt idx="6">
                  <c:v>4.3999999999999997E-2</c:v>
                </c:pt>
                <c:pt idx="7">
                  <c:v>0.04</c:v>
                </c:pt>
              </c:numCache>
            </c:numRef>
          </c:val>
          <c:extLst>
            <c:ext xmlns:c16="http://schemas.microsoft.com/office/drawing/2014/chart" uri="{C3380CC4-5D6E-409C-BE32-E72D297353CC}">
              <c16:uniqueId val="{00000006-05F8-476F-8531-C5CF5F5A32F5}"/>
            </c:ext>
          </c:extLst>
        </c:ser>
        <c:dLbls>
          <c:dLblPos val="outEnd"/>
          <c:showLegendKey val="0"/>
          <c:showVal val="1"/>
          <c:showCatName val="0"/>
          <c:showSerName val="0"/>
          <c:showPercent val="0"/>
          <c:showBubbleSize val="0"/>
        </c:dLbls>
        <c:gapWidth val="100"/>
        <c:axId val="707121872"/>
        <c:axId val="707120304"/>
      </c:barChart>
      <c:catAx>
        <c:axId val="70712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120304"/>
        <c:crosses val="autoZero"/>
        <c:auto val="1"/>
        <c:lblAlgn val="ctr"/>
        <c:lblOffset val="0"/>
        <c:noMultiLvlLbl val="0"/>
      </c:catAx>
      <c:valAx>
        <c:axId val="707120304"/>
        <c:scaling>
          <c:orientation val="minMax"/>
          <c:min val="0"/>
        </c:scaling>
        <c:delete val="1"/>
        <c:axPos val="l"/>
        <c:numFmt formatCode="0%" sourceLinked="1"/>
        <c:majorTickMark val="out"/>
        <c:minorTickMark val="none"/>
        <c:tickLblPos val="nextTo"/>
        <c:crossAx val="707121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Recently, or planned to in the next month, do any shopping in</a:t>
            </a:r>
            <a:r>
              <a:rPr lang="en-US" b="1" baseline="0" dirty="0">
                <a:solidFill>
                  <a:schemeClr val="tx1"/>
                </a:solidFill>
              </a:rPr>
              <a:t> a retail </a:t>
            </a:r>
            <a:r>
              <a:rPr lang="en-US" b="1" dirty="0">
                <a:solidFill>
                  <a:schemeClr val="tx1"/>
                </a:solidFill>
              </a:rPr>
              <a:t>store</a:t>
            </a:r>
          </a:p>
          <a:p>
            <a:pPr>
              <a:defRPr>
                <a:solidFill>
                  <a:schemeClr val="tx1"/>
                </a:solidFill>
              </a:defRPr>
            </a:pPr>
            <a:r>
              <a:rPr lang="en-US" dirty="0">
                <a:solidFill>
                  <a:schemeClr val="tx1"/>
                </a:solidFill>
              </a:rPr>
              <a:t>% Choose Network </a:t>
            </a:r>
          </a:p>
        </c:rich>
      </c:tx>
      <c:layout>
        <c:manualLayout>
          <c:xMode val="edge"/>
          <c:yMode val="edge"/>
          <c:x val="9.4515668762881144E-2"/>
          <c:y val="7.45561530042536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0.42</c:v>
                </c:pt>
                <c:pt idx="1">
                  <c:v>0.40300000000000002</c:v>
                </c:pt>
                <c:pt idx="2">
                  <c:v>0.36399999999999999</c:v>
                </c:pt>
                <c:pt idx="3">
                  <c:v>0.32900000000000001</c:v>
                </c:pt>
                <c:pt idx="4">
                  <c:v>0.13900000000000001</c:v>
                </c:pt>
              </c:numCache>
            </c:numRef>
          </c:yVal>
          <c:bubbleSize>
            <c:numRef>
              <c:f>Sheet1!$C$2:$C$6</c:f>
              <c:numCache>
                <c:formatCode>General</c:formatCode>
                <c:ptCount val="5"/>
                <c:pt idx="0">
                  <c:v>4.2</c:v>
                </c:pt>
                <c:pt idx="1">
                  <c:v>4.03</c:v>
                </c:pt>
                <c:pt idx="2">
                  <c:v>3.64</c:v>
                </c:pt>
                <c:pt idx="3">
                  <c:v>3.29</c:v>
                </c:pt>
                <c:pt idx="4">
                  <c:v>1.39</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Search</c:v>
                </c:pt>
                <c:pt idx="4">
                  <c:v>Broadcast TV News Websites/Apps</c:v>
                </c:pt>
                <c:pt idx="5">
                  <c:v>Direct Mail</c:v>
                </c:pt>
                <c:pt idx="6">
                  <c:v>Streaming TV Programs or Movies</c:v>
                </c:pt>
                <c:pt idx="7">
                  <c:v>Magazines</c:v>
                </c:pt>
                <c:pt idx="8">
                  <c:v>Newspapers</c:v>
                </c:pt>
                <c:pt idx="9">
                  <c:v>Non-TV/Movie Streaming Video</c:v>
                </c:pt>
                <c:pt idx="10">
                  <c:v>Review Websites/Apps</c:v>
                </c:pt>
                <c:pt idx="11">
                  <c:v>Radio</c:v>
                </c:pt>
                <c:pt idx="12">
                  <c:v>Cable TV News Websites/Apps</c:v>
                </c:pt>
                <c:pt idx="13">
                  <c:v>Online Print</c:v>
                </c:pt>
                <c:pt idx="14">
                  <c:v>Out-of-Home/Billboards</c:v>
                </c:pt>
                <c:pt idx="15">
                  <c:v>Podcasts</c:v>
                </c:pt>
                <c:pt idx="16">
                  <c:v>Streaming Radio</c:v>
                </c:pt>
                <c:pt idx="17">
                  <c:v>Movie Theater</c:v>
                </c:pt>
              </c:strCache>
            </c:strRef>
          </c:cat>
          <c:val>
            <c:numRef>
              <c:f>Sheet1!$B$2:$B$19</c:f>
              <c:numCache>
                <c:formatCode>0.0%</c:formatCode>
                <c:ptCount val="18"/>
                <c:pt idx="0">
                  <c:v>0.29799999999999999</c:v>
                </c:pt>
                <c:pt idx="1">
                  <c:v>0.215</c:v>
                </c:pt>
                <c:pt idx="2">
                  <c:v>0.14299999999999999</c:v>
                </c:pt>
                <c:pt idx="3">
                  <c:v>0.14299999999999999</c:v>
                </c:pt>
                <c:pt idx="4">
                  <c:v>0.13800000000000001</c:v>
                </c:pt>
                <c:pt idx="5">
                  <c:v>0.13700000000000001</c:v>
                </c:pt>
                <c:pt idx="6">
                  <c:v>9.4E-2</c:v>
                </c:pt>
                <c:pt idx="7">
                  <c:v>0.09</c:v>
                </c:pt>
                <c:pt idx="8">
                  <c:v>8.6999999999999994E-2</c:v>
                </c:pt>
                <c:pt idx="9">
                  <c:v>8.4000000000000005E-2</c:v>
                </c:pt>
                <c:pt idx="10">
                  <c:v>7.8E-2</c:v>
                </c:pt>
                <c:pt idx="11">
                  <c:v>6.8000000000000005E-2</c:v>
                </c:pt>
                <c:pt idx="12">
                  <c:v>4.8000000000000001E-2</c:v>
                </c:pt>
                <c:pt idx="13">
                  <c:v>4.7E-2</c:v>
                </c:pt>
                <c:pt idx="14">
                  <c:v>4.2999999999999997E-2</c:v>
                </c:pt>
                <c:pt idx="15">
                  <c:v>3.5999999999999997E-2</c:v>
                </c:pt>
                <c:pt idx="16">
                  <c:v>3.2000000000000001E-2</c:v>
                </c:pt>
                <c:pt idx="17">
                  <c:v>2.9000000000000001E-2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95509289316E-2"/>
          <c:w val="0.66567790673382787"/>
          <c:h val="0.94636498804796776"/>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C1-4682-BEC7-3B6EA74DC60F}"/>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C1-4682-BEC7-3B6EA74DC60F}"/>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C1-4682-BEC7-3B6EA74DC60F}"/>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C1-4682-BEC7-3B6EA74DC60F}"/>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C1-4682-BEC7-3B6EA74DC60F}"/>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C1-4682-BEC7-3B6EA74DC60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C1-4682-BEC7-3B6EA74DC60F}"/>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C1-4682-BEC7-3B6EA74DC60F}"/>
              </c:ext>
            </c:extLst>
          </c:dPt>
          <c:dPt>
            <c:idx val="8"/>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C1-4682-BEC7-3B6EA74DC60F}"/>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C1-4682-BEC7-3B6EA74DC60F}"/>
              </c:ext>
            </c:extLst>
          </c:dPt>
          <c:dPt>
            <c:idx val="10"/>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C1-4682-BEC7-3B6EA74DC60F}"/>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C1-4682-BEC7-3B6EA74DC60F}"/>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C1-4682-BEC7-3B6EA74DC60F}"/>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C1-4682-BEC7-3B6EA74DC60F}"/>
              </c:ext>
            </c:extLst>
          </c:dPt>
          <c:dPt>
            <c:idx val="14"/>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C1-4682-BEC7-3B6EA74DC60F}"/>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C1-4682-BEC7-3B6EA74DC60F}"/>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C1-4682-BEC7-3B6EA74DC60F}"/>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C1-4682-BEC7-3B6EA74DC6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Search</c:v>
                </c:pt>
                <c:pt idx="5">
                  <c:v>Direct Mail</c:v>
                </c:pt>
                <c:pt idx="6">
                  <c:v>Newspapers</c:v>
                </c:pt>
                <c:pt idx="7">
                  <c:v>Non-TV/Movie Streaming Video</c:v>
                </c:pt>
                <c:pt idx="8">
                  <c:v>Streaming TV Programs or Movies</c:v>
                </c:pt>
                <c:pt idx="9">
                  <c:v>Review Websites/Apps</c:v>
                </c:pt>
                <c:pt idx="10">
                  <c:v>Magazines</c:v>
                </c:pt>
                <c:pt idx="11">
                  <c:v>Radio</c:v>
                </c:pt>
                <c:pt idx="12">
                  <c:v>Podcasts</c:v>
                </c:pt>
                <c:pt idx="13">
                  <c:v>Online Print</c:v>
                </c:pt>
                <c:pt idx="14">
                  <c:v>Cable TV News Websites/Apps</c:v>
                </c:pt>
                <c:pt idx="15">
                  <c:v>Out-of-Home/Billboards</c:v>
                </c:pt>
                <c:pt idx="16">
                  <c:v>Streaming Radio</c:v>
                </c:pt>
                <c:pt idx="17">
                  <c:v>Movie Theater</c:v>
                </c:pt>
              </c:strCache>
            </c:strRef>
          </c:cat>
          <c:val>
            <c:numRef>
              <c:f>Sheet1!$B$2:$B$19</c:f>
              <c:numCache>
                <c:formatCode>0.0%</c:formatCode>
                <c:ptCount val="18"/>
                <c:pt idx="0">
                  <c:v>0.26500000000000001</c:v>
                </c:pt>
                <c:pt idx="1">
                  <c:v>0.17</c:v>
                </c:pt>
                <c:pt idx="2">
                  <c:v>8.6999999999999994E-2</c:v>
                </c:pt>
                <c:pt idx="3">
                  <c:v>7.1999999999999995E-2</c:v>
                </c:pt>
                <c:pt idx="4">
                  <c:v>6.0999999999999999E-2</c:v>
                </c:pt>
                <c:pt idx="5">
                  <c:v>6.0999999999999999E-2</c:v>
                </c:pt>
                <c:pt idx="6">
                  <c:v>4.7E-2</c:v>
                </c:pt>
                <c:pt idx="7">
                  <c:v>4.2000000000000003E-2</c:v>
                </c:pt>
                <c:pt idx="8">
                  <c:v>4.1000000000000002E-2</c:v>
                </c:pt>
                <c:pt idx="9">
                  <c:v>4.1000000000000002E-2</c:v>
                </c:pt>
                <c:pt idx="10">
                  <c:v>2.3E-2</c:v>
                </c:pt>
                <c:pt idx="11">
                  <c:v>2.1000000000000001E-2</c:v>
                </c:pt>
                <c:pt idx="12">
                  <c:v>1.6E-2</c:v>
                </c:pt>
                <c:pt idx="13">
                  <c:v>1.4999999999999999E-2</c:v>
                </c:pt>
                <c:pt idx="14">
                  <c:v>1.2E-2</c:v>
                </c:pt>
                <c:pt idx="15">
                  <c:v>0.01</c:v>
                </c:pt>
                <c:pt idx="16">
                  <c:v>8.9999999999999993E-3</c:v>
                </c:pt>
                <c:pt idx="17">
                  <c:v>8.0000000000000002E-3</c:v>
                </c:pt>
              </c:numCache>
            </c:numRef>
          </c:val>
          <c:extLst>
            <c:ext xmlns:c16="http://schemas.microsoft.com/office/drawing/2014/chart" uri="{C3380CC4-5D6E-409C-BE32-E72D297353CC}">
              <c16:uniqueId val="{00000024-96C1-4682-BEC7-3B6EA74DC60F}"/>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BE67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Pt>
            <c:idx val="10"/>
            <c:invertIfNegative val="0"/>
            <c:bubble3D val="0"/>
            <c:spPr>
              <a:solidFill>
                <a:srgbClr val="530A9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C3-4DE0-9C3E-05D2064B961A}"/>
              </c:ext>
            </c:extLst>
          </c:dPt>
          <c:dPt>
            <c:idx val="11"/>
            <c:invertIfNegative val="0"/>
            <c:bubble3D val="0"/>
            <c:spPr>
              <a:solidFill>
                <a:srgbClr val="FFE6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48E-4D16-B813-6A1D41F86359}"/>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Broadcast 
TV News</c:v>
                </c:pt>
                <c:pt idx="1">
                  <c:v>Social Media</c:v>
                </c:pt>
                <c:pt idx="2">
                  <c:v>Cable News Channels</c:v>
                </c:pt>
                <c:pt idx="3">
                  <c:v>Broadcast TV News Websites/Apps </c:v>
                </c:pt>
                <c:pt idx="4">
                  <c:v>All Other Internet News Websites/Apps</c:v>
                </c:pt>
                <c:pt idx="5">
                  <c:v>Radio Stations</c:v>
                </c:pt>
                <c:pt idx="6">
                  <c:v>National Newspapers</c:v>
                </c:pt>
                <c:pt idx="7">
                  <c:v>Public TV News</c:v>
                </c:pt>
                <c:pt idx="8">
                  <c:v>National/Local Newspapers Websites/Apps</c:v>
                </c:pt>
                <c:pt idx="9">
                  <c:v>Local Newspapers</c:v>
                </c:pt>
                <c:pt idx="10">
                  <c:v>Cable TV 
News 
Websites/Apps</c:v>
                </c:pt>
                <c:pt idx="11">
                  <c:v>Podcasts</c:v>
                </c:pt>
              </c:strCache>
            </c:strRef>
          </c:cat>
          <c:val>
            <c:numRef>
              <c:f>Sheet1!$B$2:$B$13</c:f>
              <c:numCache>
                <c:formatCode>0%</c:formatCode>
                <c:ptCount val="12"/>
                <c:pt idx="0">
                  <c:v>0.31</c:v>
                </c:pt>
                <c:pt idx="1">
                  <c:v>0.187</c:v>
                </c:pt>
                <c:pt idx="2">
                  <c:v>0.13100000000000001</c:v>
                </c:pt>
                <c:pt idx="3">
                  <c:v>7.1999999999999995E-2</c:v>
                </c:pt>
                <c:pt idx="4">
                  <c:v>5.1999999999999998E-2</c:v>
                </c:pt>
                <c:pt idx="5">
                  <c:v>4.8000000000000001E-2</c:v>
                </c:pt>
                <c:pt idx="6">
                  <c:v>3.7999999999999999E-2</c:v>
                </c:pt>
                <c:pt idx="7">
                  <c:v>3.6999999999999998E-2</c:v>
                </c:pt>
                <c:pt idx="8">
                  <c:v>3.3000000000000002E-2</c:v>
                </c:pt>
                <c:pt idx="9">
                  <c:v>0.03</c:v>
                </c:pt>
                <c:pt idx="10">
                  <c:v>2.1999999999999999E-2</c:v>
                </c:pt>
                <c:pt idx="11">
                  <c:v>0.02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0.10301614424805539"/>
          <c:w val="0.98814896868205626"/>
          <c:h val="0.70832719246720421"/>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448C-4438-BB32-777D14AB24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Local Broadcast TV News</c:v>
                </c:pt>
                <c:pt idx="1">
                  <c:v>Social Media</c:v>
                </c:pt>
                <c:pt idx="2">
                  <c:v>All Other Internet News Websites/Apps</c:v>
                </c:pt>
                <c:pt idx="3">
                  <c:v>Local TV News Websites/Apps </c:v>
                </c:pt>
                <c:pt idx="4">
                  <c:v>Radio 
Stations</c:v>
                </c:pt>
                <c:pt idx="5">
                  <c:v>Network Broadcast TV News</c:v>
                </c:pt>
                <c:pt idx="6">
                  <c:v>Cable News Channels</c:v>
                </c:pt>
                <c:pt idx="7">
                  <c:v>Network Broadcast TV News Websites/Apps </c:v>
                </c:pt>
                <c:pt idx="8">
                  <c:v>Public TV News</c:v>
                </c:pt>
                <c:pt idx="9">
                  <c:v>National/Local Newspapers Websites/Apps </c:v>
                </c:pt>
                <c:pt idx="10">
                  <c:v>Local Newspapers</c:v>
                </c:pt>
                <c:pt idx="11">
                  <c:v>Cable TV 
News 
Websites/Apps </c:v>
                </c:pt>
              </c:strCache>
            </c:strRef>
          </c:cat>
          <c:val>
            <c:numRef>
              <c:f>Sheet1!$B$2:$B$13</c:f>
              <c:numCache>
                <c:formatCode>0%</c:formatCode>
                <c:ptCount val="12"/>
                <c:pt idx="0">
                  <c:v>0.314</c:v>
                </c:pt>
                <c:pt idx="1">
                  <c:v>0.105</c:v>
                </c:pt>
                <c:pt idx="2">
                  <c:v>9.5000000000000001E-2</c:v>
                </c:pt>
                <c:pt idx="3">
                  <c:v>8.1000000000000003E-2</c:v>
                </c:pt>
                <c:pt idx="4">
                  <c:v>7.6999999999999999E-2</c:v>
                </c:pt>
                <c:pt idx="5">
                  <c:v>6.9000000000000006E-2</c:v>
                </c:pt>
                <c:pt idx="6">
                  <c:v>5.2999999999999999E-2</c:v>
                </c:pt>
                <c:pt idx="7">
                  <c:v>4.3999999999999997E-2</c:v>
                </c:pt>
                <c:pt idx="8">
                  <c:v>4.1000000000000002E-2</c:v>
                </c:pt>
                <c:pt idx="9">
                  <c:v>2.8000000000000001E-2</c:v>
                </c:pt>
                <c:pt idx="10">
                  <c:v>2.3E-2</c:v>
                </c:pt>
                <c:pt idx="11">
                  <c:v>0.02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Cable News Channels</c:v>
                </c:pt>
                <c:pt idx="9">
                  <c:v>Network Broadcast TV News Websites/Apps </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0.755</c:v>
                </c:pt>
                <c:pt idx="1">
                  <c:v>0.71299999999999997</c:v>
                </c:pt>
                <c:pt idx="2">
                  <c:v>0.68899999999999995</c:v>
                </c:pt>
                <c:pt idx="3">
                  <c:v>0.66</c:v>
                </c:pt>
                <c:pt idx="4">
                  <c:v>0.66</c:v>
                </c:pt>
                <c:pt idx="5">
                  <c:v>0.65800000000000003</c:v>
                </c:pt>
                <c:pt idx="6">
                  <c:v>0.61299999999999999</c:v>
                </c:pt>
                <c:pt idx="7">
                  <c:v>0.6</c:v>
                </c:pt>
                <c:pt idx="8">
                  <c:v>0.58699999999999997</c:v>
                </c:pt>
                <c:pt idx="9">
                  <c:v>0.58299999999999996</c:v>
                </c:pt>
                <c:pt idx="10">
                  <c:v>0.56799999999999995</c:v>
                </c:pt>
                <c:pt idx="11">
                  <c:v>0.56499999999999995</c:v>
                </c:pt>
                <c:pt idx="12">
                  <c:v>0.501</c:v>
                </c:pt>
                <c:pt idx="13">
                  <c:v>0.495</c:v>
                </c:pt>
                <c:pt idx="14">
                  <c:v>0.42299999999999999</c:v>
                </c:pt>
                <c:pt idx="15">
                  <c:v>0.39</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4.8661246889593343E-3"/>
                  <c:y val="0.149735661880342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33-4E2A-87ED-0F9FEC9CF935}"/>
                </c:ext>
              </c:extLst>
            </c:dLbl>
            <c:dLbl>
              <c:idx val="1"/>
              <c:layout>
                <c:manualLayout>
                  <c:x val="-0.11579302587176603"/>
                  <c:y val="1.938365655840912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2.0403841565258887E-2"/>
                  <c:y val="4.380747381992262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33-4E2A-87ED-0F9FEC9CF935}"/>
                </c:ext>
              </c:extLst>
            </c:dLbl>
            <c:dLbl>
              <c:idx val="5"/>
              <c:layout>
                <c:manualLayout>
                  <c:x val="1.0349814227766945E-2"/>
                  <c:y val="-2.179510755913585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EC33-4E2A-87ED-0F9FEC9CF935}"/>
                </c:ext>
              </c:extLst>
            </c:dLbl>
            <c:dLbl>
              <c:idx val="6"/>
              <c:layout>
                <c:manualLayout>
                  <c:x val="-7.0038603129154317E-2"/>
                  <c:y val="-5.401581908640815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EC33-4E2A-87ED-0F9FEC9CF935}"/>
                </c:ext>
              </c:extLst>
            </c:dLbl>
            <c:dLbl>
              <c:idx val="7"/>
              <c:layout>
                <c:manualLayout>
                  <c:x val="-6.8187783345263681E-2"/>
                  <c:y val="-3.767207602647702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F-EC33-4E2A-87ED-0F9FEC9CF935}"/>
                </c:ext>
              </c:extLst>
            </c:dLbl>
            <c:dLbl>
              <c:idx val="8"/>
              <c:layout>
                <c:manualLayout>
                  <c:x val="5.7968606196952656E-3"/>
                  <c:y val="-3.7659514815696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C33-4E2A-87ED-0F9FEC9CF935}"/>
                </c:ext>
              </c:extLst>
            </c:dLbl>
            <c:dLbl>
              <c:idx val="9"/>
              <c:layout>
                <c:manualLayout>
                  <c:x val="-4.9828714592494118E-3"/>
                  <c:y val="-9.0716260336620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Sheet1!$B$2:$B$12</c:f>
              <c:numCache>
                <c:formatCode>0.0%</c:formatCode>
                <c:ptCount val="11"/>
                <c:pt idx="0">
                  <c:v>0.34699999999999998</c:v>
                </c:pt>
                <c:pt idx="1">
                  <c:v>0.16600000000000001</c:v>
                </c:pt>
                <c:pt idx="2">
                  <c:v>9.7000000000000003E-2</c:v>
                </c:pt>
                <c:pt idx="3">
                  <c:v>7.0999999999999994E-2</c:v>
                </c:pt>
                <c:pt idx="4">
                  <c:v>5.3999999999999999E-2</c:v>
                </c:pt>
                <c:pt idx="5">
                  <c:v>0.05</c:v>
                </c:pt>
                <c:pt idx="6">
                  <c:v>4.3999999999999997E-2</c:v>
                </c:pt>
                <c:pt idx="7">
                  <c:v>4.1000000000000002E-2</c:v>
                </c:pt>
                <c:pt idx="8">
                  <c:v>2.9000000000000001E-2</c:v>
                </c:pt>
                <c:pt idx="9">
                  <c:v>2.3E-2</c:v>
                </c:pt>
                <c:pt idx="10">
                  <c:v>7.7999999999999847E-2</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Sheet1!$C$2:$C$12</c:f>
              <c:numCache>
                <c:formatCode>General</c:formatCode>
                <c:ptCount val="11"/>
                <c:pt idx="10" formatCode="0.0%">
                  <c:v>0.92200000000000015</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29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In-Store Shoppers</a:t>
            </a:r>
            <a:endParaRPr lang="en-US" dirty="0">
              <a:effectLst/>
            </a:endParaRPr>
          </a:p>
        </c:rich>
      </c:tx>
      <c:layout>
        <c:manualLayout>
          <c:xMode val="edge"/>
          <c:yMode val="edge"/>
          <c:x val="0.33470886331516253"/>
          <c:y val="3.8699026661850419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0.19262295081967212</c:v>
                </c:pt>
                <c:pt idx="1">
                  <c:v>0.34221311475409838</c:v>
                </c:pt>
                <c:pt idx="2">
                  <c:v>0.21926229508196721</c:v>
                </c:pt>
                <c:pt idx="3">
                  <c:v>0.19877049180327866</c:v>
                </c:pt>
                <c:pt idx="4">
                  <c:v>4.7131147540983603E-2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0.11699164345403901</c:v>
                </c:pt>
                <c:pt idx="1">
                  <c:v>0.27019498607242343</c:v>
                </c:pt>
                <c:pt idx="2">
                  <c:v>0.27298050139275765</c:v>
                </c:pt>
                <c:pt idx="3">
                  <c:v>0.30919220055710311</c:v>
                </c:pt>
                <c:pt idx="4">
                  <c:v>3.0640668523676882E-2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In-Store Shoppers</c:v>
                </c:pt>
              </c:strCache>
            </c:strRef>
          </c:cat>
          <c:val>
            <c:numRef>
              <c:f>Sheet1!$B$2:$C$2</c:f>
              <c:numCache>
                <c:formatCode>0%</c:formatCode>
                <c:ptCount val="2"/>
                <c:pt idx="0">
                  <c:v>0.60499999999999998</c:v>
                </c:pt>
                <c:pt idx="1">
                  <c:v>0.63500000000000001</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0.81599999999999995</c:v>
                </c:pt>
                <c:pt idx="1">
                  <c:v>0.82099999999999995</c:v>
                </c:pt>
                <c:pt idx="2">
                  <c:v>0.85499999999999998</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In-Store Shoppers</a:t>
            </a:r>
            <a:endParaRPr lang="en-US" sz="1400" dirty="0">
              <a:effectLst/>
            </a:endParaRPr>
          </a:p>
        </c:rich>
      </c:tx>
      <c:layout>
        <c:manualLayout>
          <c:xMode val="edge"/>
          <c:yMode val="edge"/>
          <c:x val="0.43840493399413571"/>
          <c:y val="6.932488479514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Network Broadcast TV News Websites/Apps</c:v>
                </c:pt>
                <c:pt idx="12">
                  <c:v>Digital Newspaper</c:v>
                </c:pt>
                <c:pt idx="13">
                  <c:v>Digital magazine</c:v>
                </c:pt>
              </c:strCache>
            </c:strRef>
          </c:cat>
          <c:val>
            <c:numRef>
              <c:f>Sheet1!$B$2:$B$15</c:f>
              <c:numCache>
                <c:formatCode>h:mm;@</c:formatCode>
                <c:ptCount val="14"/>
                <c:pt idx="0">
                  <c:v>1.5277777777777777E-2</c:v>
                </c:pt>
                <c:pt idx="1">
                  <c:v>1.5972222222222224E-2</c:v>
                </c:pt>
                <c:pt idx="2">
                  <c:v>2.2916666666666669E-2</c:v>
                </c:pt>
                <c:pt idx="3">
                  <c:v>1.3888888888888888E-2</c:v>
                </c:pt>
                <c:pt idx="4" formatCode="[hh]:mm">
                  <c:v>1.2499999999999999E-2</c:v>
                </c:pt>
                <c:pt idx="5">
                  <c:v>6.2499999999999995E-3</c:v>
                </c:pt>
                <c:pt idx="6">
                  <c:v>4.1666666666666666E-3</c:v>
                </c:pt>
                <c:pt idx="7">
                  <c:v>2.7777777777777779E-3</c:v>
                </c:pt>
                <c:pt idx="8">
                  <c:v>2.7777777777777779E-3</c:v>
                </c:pt>
                <c:pt idx="9" formatCode="h:mm">
                  <c:v>2.7777777777777779E-3</c:v>
                </c:pt>
                <c:pt idx="10">
                  <c:v>2.0833333333333333E-3</c:v>
                </c:pt>
                <c:pt idx="11">
                  <c:v>2.7777777777777779E-3</c:v>
                </c:pt>
                <c:pt idx="12">
                  <c:v>2.7777777777777779E-3</c:v>
                </c:pt>
                <c:pt idx="13">
                  <c:v>6.9444444444444447E-4</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Network Broadcast TV News Websites/Apps</c:v>
                </c:pt>
                <c:pt idx="12">
                  <c:v>Digital Newspaper</c:v>
                </c:pt>
                <c:pt idx="13">
                  <c:v>Digital magazine</c:v>
                </c:pt>
              </c:strCache>
            </c:strRef>
          </c:cat>
          <c:val>
            <c:numRef>
              <c:f>Sheet1!$C$2:$C$15</c:f>
              <c:numCache>
                <c:formatCode>h:mm;@</c:formatCode>
                <c:ptCount val="14"/>
                <c:pt idx="0">
                  <c:v>3.0555555555555555E-2</c:v>
                </c:pt>
                <c:pt idx="1">
                  <c:v>1.9444444444444445E-2</c:v>
                </c:pt>
                <c:pt idx="2">
                  <c:v>1.3888888888888888E-2</c:v>
                </c:pt>
                <c:pt idx="3">
                  <c:v>1.7361111111111112E-2</c:v>
                </c:pt>
                <c:pt idx="4" formatCode="[hh]:mm">
                  <c:v>1.3888888888888888E-2</c:v>
                </c:pt>
                <c:pt idx="5">
                  <c:v>6.9444444444444441E-3</c:v>
                </c:pt>
                <c:pt idx="6">
                  <c:v>9.0277777777777787E-3</c:v>
                </c:pt>
                <c:pt idx="7">
                  <c:v>2.7777777777777779E-3</c:v>
                </c:pt>
                <c:pt idx="8">
                  <c:v>2.7777777777777779E-3</c:v>
                </c:pt>
                <c:pt idx="9" formatCode="h:mm">
                  <c:v>2.7777777777777779E-3</c:v>
                </c:pt>
                <c:pt idx="10">
                  <c:v>3.472222222222222E-3</c:v>
                </c:pt>
                <c:pt idx="11">
                  <c:v>2.0833333333333333E-3</c:v>
                </c:pt>
                <c:pt idx="12">
                  <c:v>2.0833333333333333E-3</c:v>
                </c:pt>
                <c:pt idx="13">
                  <c:v>1.3888888888888889E-3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Network Broadcast TV News Websites/Apps</c:v>
                </c:pt>
                <c:pt idx="12">
                  <c:v>Digital Newspaper</c:v>
                </c:pt>
                <c:pt idx="13">
                  <c:v>Digital magazine</c:v>
                </c:pt>
              </c:strCache>
            </c:strRef>
          </c:cat>
          <c:val>
            <c:numRef>
              <c:f>Sheet1!$D$2:$D$15</c:f>
              <c:numCache>
                <c:formatCode>h:mm;@</c:formatCode>
                <c:ptCount val="14"/>
                <c:pt idx="0">
                  <c:v>3.472222222222222E-3</c:v>
                </c:pt>
                <c:pt idx="1">
                  <c:v>5.5555555555555558E-3</c:v>
                </c:pt>
                <c:pt idx="2">
                  <c:v>2.7777777777777779E-3</c:v>
                </c:pt>
                <c:pt idx="3">
                  <c:v>4.1666666666666666E-3</c:v>
                </c:pt>
                <c:pt idx="4" formatCode="[hh]:mm">
                  <c:v>2.0833333333333333E-3</c:v>
                </c:pt>
                <c:pt idx="5">
                  <c:v>2.0833333333333333E-3</c:v>
                </c:pt>
                <c:pt idx="6">
                  <c:v>1.3888888888888889E-3</c:v>
                </c:pt>
                <c:pt idx="7">
                  <c:v>6.9444444444444447E-4</c:v>
                </c:pt>
                <c:pt idx="8">
                  <c:v>6.9444444444444447E-4</c:v>
                </c:pt>
                <c:pt idx="9" formatCode="h:mm">
                  <c:v>6.9444444444444447E-4</c:v>
                </c:pt>
                <c:pt idx="10">
                  <c:v>6.9444444444444447E-4</c:v>
                </c:pt>
                <c:pt idx="11">
                  <c:v>6.9444444444444447E-4</c:v>
                </c:pt>
                <c:pt idx="12">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1.1000000000000003E-2"/>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3599717460460248"/>
                  <c:y val="3.930107447505630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0.1145374316906088"/>
                  <c:y val="-0.19831963503508709"/>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ext>
                <c:ext xmlns:c16="http://schemas.microsoft.com/office/drawing/2014/chart" uri="{C3380CC4-5D6E-409C-BE32-E72D297353CC}">
                  <c16:uniqueId val="{00000003-EB0E-4E9C-9243-016B064A4DC5}"/>
                </c:ext>
              </c:extLst>
            </c:dLbl>
            <c:dLbl>
              <c:idx val="2"/>
              <c:layout>
                <c:manualLayout>
                  <c:x val="0.20851686282136472"/>
                  <c:y val="-4.702016112393808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2.2025851049770366E-3"/>
                  <c:y val="0.1541397366489385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1.2350178367826582E-2"/>
                  <c:y val="0"/>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5.5224131346429943E-2"/>
                  <c:y val="9.375110019840476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0.42599999999999999</c:v>
                </c:pt>
                <c:pt idx="1">
                  <c:v>0.19800000000000001</c:v>
                </c:pt>
                <c:pt idx="2">
                  <c:v>0.161</c:v>
                </c:pt>
                <c:pt idx="3">
                  <c:v>6.8000000000000005E-2</c:v>
                </c:pt>
                <c:pt idx="4">
                  <c:v>3.49E-2</c:v>
                </c:pt>
                <c:pt idx="5">
                  <c:v>0.11209999999999998</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977545323575702"/>
          <c:w val="0.90595321908290871"/>
          <c:h val="0.67900753692843019"/>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In-Store Shoppers</c:v>
                </c:pt>
              </c:strCache>
            </c:strRef>
          </c:cat>
          <c:val>
            <c:numRef>
              <c:f>Sheet1!$B$2:$C$2</c:f>
              <c:numCache>
                <c:formatCode>0%</c:formatCode>
                <c:ptCount val="2"/>
                <c:pt idx="0">
                  <c:v>0.72</c:v>
                </c:pt>
                <c:pt idx="1">
                  <c:v>0.72699999999999998</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in val="0"/>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In-Store Shoppers</c:v>
                </c:pt>
              </c:strCache>
            </c:strRef>
          </c:cat>
          <c:val>
            <c:numRef>
              <c:f>Sheet1!$B$2:$C$2</c:f>
              <c:numCache>
                <c:formatCode>0%</c:formatCode>
                <c:ptCount val="2"/>
                <c:pt idx="0">
                  <c:v>0.48899999999999999</c:v>
                </c:pt>
                <c:pt idx="1">
                  <c:v>0.495</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Cable TV</c:v>
                </c:pt>
                <c:pt idx="4">
                  <c:v>Social Media</c:v>
                </c:pt>
                <c:pt idx="5">
                  <c:v>Search</c:v>
                </c:pt>
                <c:pt idx="6">
                  <c:v>Radio</c:v>
                </c:pt>
                <c:pt idx="7">
                  <c:v>Streaming Programs on TV With Ads </c:v>
                </c:pt>
                <c:pt idx="8">
                  <c:v>Streaming Video Other Than TV Programs on Digital Media</c:v>
                </c:pt>
                <c:pt idx="9">
                  <c:v>Streaming Programs on TV No Ads </c:v>
                </c:pt>
                <c:pt idx="10">
                  <c:v>Streaming Programs on Digital Media With Ads</c:v>
                </c:pt>
                <c:pt idx="11">
                  <c:v>Broadcast TV News Websites/Apps</c:v>
                </c:pt>
                <c:pt idx="12">
                  <c:v>Newspapers</c:v>
                </c:pt>
                <c:pt idx="13">
                  <c:v>Streaming Audio</c:v>
                </c:pt>
                <c:pt idx="14">
                  <c:v>Magazines</c:v>
                </c:pt>
                <c:pt idx="15">
                  <c:v>Streaming Programs on Digital Media No Ads</c:v>
                </c:pt>
                <c:pt idx="16">
                  <c:v>Digital Newspaper</c:v>
                </c:pt>
                <c:pt idx="17">
                  <c:v>Cable News Channels' Websites/Apps</c:v>
                </c:pt>
                <c:pt idx="18">
                  <c:v>Local Radio Stations Websites/Apps</c:v>
                </c:pt>
                <c:pt idx="19">
                  <c:v>Podcasts</c:v>
                </c:pt>
                <c:pt idx="20">
                  <c:v>Digital Magazine</c:v>
                </c:pt>
              </c:strCache>
            </c:strRef>
          </c:cat>
          <c:val>
            <c:numRef>
              <c:f>Sheet1!$B$2:$B$22</c:f>
              <c:numCache>
                <c:formatCode>0.0%</c:formatCode>
                <c:ptCount val="21"/>
                <c:pt idx="0">
                  <c:v>0.82099999999999995</c:v>
                </c:pt>
                <c:pt idx="1">
                  <c:v>0.81599999999999995</c:v>
                </c:pt>
                <c:pt idx="2">
                  <c:v>0.67</c:v>
                </c:pt>
                <c:pt idx="3">
                  <c:v>0.61099999999999999</c:v>
                </c:pt>
                <c:pt idx="4">
                  <c:v>0.60699999999999998</c:v>
                </c:pt>
                <c:pt idx="5">
                  <c:v>0.60299999999999998</c:v>
                </c:pt>
                <c:pt idx="6">
                  <c:v>0.50600000000000001</c:v>
                </c:pt>
                <c:pt idx="7" formatCode="0%">
                  <c:v>0.49299999999999999</c:v>
                </c:pt>
                <c:pt idx="8">
                  <c:v>0.41399999999999998</c:v>
                </c:pt>
                <c:pt idx="9">
                  <c:v>0.40200000000000002</c:v>
                </c:pt>
                <c:pt idx="10">
                  <c:v>0.34799999999999998</c:v>
                </c:pt>
                <c:pt idx="11">
                  <c:v>0.27500000000000002</c:v>
                </c:pt>
                <c:pt idx="12">
                  <c:v>0.27300000000000002</c:v>
                </c:pt>
                <c:pt idx="13">
                  <c:v>0.23899999999999999</c:v>
                </c:pt>
                <c:pt idx="14">
                  <c:v>0.23100000000000001</c:v>
                </c:pt>
                <c:pt idx="15">
                  <c:v>0.22900000000000001</c:v>
                </c:pt>
                <c:pt idx="16">
                  <c:v>0.19800000000000001</c:v>
                </c:pt>
                <c:pt idx="17">
                  <c:v>0.18</c:v>
                </c:pt>
                <c:pt idx="18">
                  <c:v>0.16400000000000001</c:v>
                </c:pt>
                <c:pt idx="19">
                  <c:v>0.151</c:v>
                </c:pt>
                <c:pt idx="20">
                  <c:v>0.128</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In-Store Shoppers</a:t>
            </a:r>
            <a:endParaRPr lang="en-US" sz="1600" dirty="0">
              <a:effectLst/>
            </a:endParaRPr>
          </a:p>
        </c:rich>
      </c:tx>
      <c:layout>
        <c:manualLayout>
          <c:xMode val="edge"/>
          <c:yMode val="edge"/>
          <c:x val="0.39861887925710721"/>
          <c:y val="3.3141857401659737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0.82099999999999995</c:v>
                </c:pt>
                <c:pt idx="1">
                  <c:v>0.83499999999999996</c:v>
                </c:pt>
                <c:pt idx="2">
                  <c:v>0.90800000000000003</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In-Store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0.40200000000000002</c:v>
                </c:pt>
                <c:pt idx="1">
                  <c:v>0.22900000000000001</c:v>
                </c:pt>
                <c:pt idx="2">
                  <c:v>0.48599999999999999</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In-Store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0.88500000000000001</c:v>
                </c:pt>
                <c:pt idx="1">
                  <c:v>0.92700000000000005</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TV With Ads </c:v>
                </c:pt>
                <c:pt idx="4">
                  <c:v>Social Media</c:v>
                </c:pt>
                <c:pt idx="5">
                  <c:v>Radio</c:v>
                </c:pt>
                <c:pt idx="6">
                  <c:v>Streaming Programs on Digital Media With Ads</c:v>
                </c:pt>
                <c:pt idx="7">
                  <c:v>Email</c:v>
                </c:pt>
                <c:pt idx="8">
                  <c:v>Streaming Programs on TV No Ads </c:v>
                </c:pt>
                <c:pt idx="9">
                  <c:v>Streaming Video Other Than TV Programs on Digital Media</c:v>
                </c:pt>
                <c:pt idx="10">
                  <c:v>Search</c:v>
                </c:pt>
                <c:pt idx="11">
                  <c:v>Streaming Programs on Digital Media No Ads</c:v>
                </c:pt>
                <c:pt idx="12">
                  <c:v>Streaming Audio</c:v>
                </c:pt>
                <c:pt idx="13">
                  <c:v>Newspapers</c:v>
                </c:pt>
                <c:pt idx="14">
                  <c:v>Broadcast TV News Websites/Apps</c:v>
                </c:pt>
                <c:pt idx="15">
                  <c:v>Magazines</c:v>
                </c:pt>
                <c:pt idx="16">
                  <c:v>Podcasts</c:v>
                </c:pt>
                <c:pt idx="17">
                  <c:v>Cable News Channels' Websites/Apps</c:v>
                </c:pt>
                <c:pt idx="18">
                  <c:v>Local Radio Stations Websites/Apps</c:v>
                </c:pt>
                <c:pt idx="19">
                  <c:v>Digital Newspaper</c:v>
                </c:pt>
                <c:pt idx="20">
                  <c:v>Digital Magazine</c:v>
                </c:pt>
              </c:strCache>
            </c:strRef>
          </c:cat>
          <c:val>
            <c:numRef>
              <c:f>Sheet1!$B$2:$B$22</c:f>
              <c:numCache>
                <c:formatCode>h:mm;@</c:formatCode>
                <c:ptCount val="21"/>
                <c:pt idx="0">
                  <c:v>0.24930555555555556</c:v>
                </c:pt>
                <c:pt idx="1">
                  <c:v>0.16250000000000001</c:v>
                </c:pt>
                <c:pt idx="2">
                  <c:v>8.6805555555555566E-2</c:v>
                </c:pt>
                <c:pt idx="3">
                  <c:v>5.8333333333333327E-2</c:v>
                </c:pt>
                <c:pt idx="4">
                  <c:v>4.9305555555555554E-2</c:v>
                </c:pt>
                <c:pt idx="5">
                  <c:v>4.3055555555555562E-2</c:v>
                </c:pt>
                <c:pt idx="6">
                  <c:v>4.0972222222222222E-2</c:v>
                </c:pt>
                <c:pt idx="7">
                  <c:v>3.9583333333333331E-2</c:v>
                </c:pt>
                <c:pt idx="8">
                  <c:v>3.7499999999999999E-2</c:v>
                </c:pt>
                <c:pt idx="9">
                  <c:v>3.5416666666666666E-2</c:v>
                </c:pt>
                <c:pt idx="10">
                  <c:v>2.8472222222222222E-2</c:v>
                </c:pt>
                <c:pt idx="11">
                  <c:v>1.5277777777777777E-2</c:v>
                </c:pt>
                <c:pt idx="12">
                  <c:v>1.3888888888888888E-2</c:v>
                </c:pt>
                <c:pt idx="13">
                  <c:v>1.2499999999999999E-2</c:v>
                </c:pt>
                <c:pt idx="14">
                  <c:v>1.1805555555555555E-2</c:v>
                </c:pt>
                <c:pt idx="15">
                  <c:v>1.0416666666666666E-2</c:v>
                </c:pt>
                <c:pt idx="16">
                  <c:v>6.2499999999999995E-3</c:v>
                </c:pt>
                <c:pt idx="17">
                  <c:v>6.2499999999999995E-3</c:v>
                </c:pt>
                <c:pt idx="18">
                  <c:v>6.2499999999999995E-3</c:v>
                </c:pt>
                <c:pt idx="19">
                  <c:v>5.5555555555555558E-3</c:v>
                </c:pt>
                <c:pt idx="20">
                  <c:v>3.472222222222222E-3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In-Store Shoppers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0.24930555555555556</c:v>
                </c:pt>
                <c:pt idx="1">
                  <c:v>5.8333333333333327E-2</c:v>
                </c:pt>
                <c:pt idx="2">
                  <c:v>4.0972222222222222E-2</c:v>
                </c:pt>
                <c:pt idx="3">
                  <c:v>3.7499999999999999E-2</c:v>
                </c:pt>
                <c:pt idx="4">
                  <c:v>1.5277777777777777E-2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In-Store Shoppers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9.6632657724181781E-2"/>
        </c:manualLayout>
      </c:layout>
      <c:overlay val="0"/>
      <c:spPr>
        <a:noFill/>
        <a:ln>
          <a:noFill/>
        </a:ln>
        <a:effectLst/>
      </c:spPr>
    </c:title>
    <c:autoTitleDeleted val="0"/>
    <c:plotArea>
      <c:layout>
        <c:manualLayout>
          <c:layoutTarget val="inner"/>
          <c:xMode val="edge"/>
          <c:yMode val="edge"/>
          <c:x val="0.10727442542648519"/>
          <c:y val="0.21446941515042273"/>
          <c:w val="0.87893722911771566"/>
          <c:h val="0.7162875772318378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0.14791666666666667</c:v>
                </c:pt>
                <c:pt idx="1">
                  <c:v>3.6111111111111115E-2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0.15763888888888888</c:v>
                </c:pt>
                <c:pt idx="1">
                  <c:v>4.3750000000000004E-2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3.3333333333333333E-2</c:v>
                </c:pt>
                <c:pt idx="1">
                  <c:v>1.1805555555555555E-2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2/28/2022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2/28/2022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325696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23</a:t>
            </a:fld>
            <a:endParaRPr lang="en-US" dirty="0"/>
          </a:p>
        </p:txBody>
      </p:sp>
    </p:spTree>
    <p:extLst>
      <p:ext uri="{BB962C8B-B14F-4D97-AF65-F5344CB8AC3E}">
        <p14:creationId xmlns:p14="http://schemas.microsoft.com/office/powerpoint/2010/main" val="19987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29</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9</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2022:</a:t>
            </a:r>
            <a:br>
              <a:rPr lang="en-US" sz="4800" b="1" dirty="0">
                <a:solidFill>
                  <a:schemeClr val="tx2"/>
                </a:solidFill>
              </a:rPr>
            </a:br>
            <a:r>
              <a:rPr lang="en-US" sz="4800" b="1" dirty="0">
                <a:solidFill>
                  <a:schemeClr val="tx2"/>
                </a:solidFill>
              </a:rPr>
              <a:t> </a:t>
            </a:r>
            <a:r>
              <a:rPr lang="en-US" sz="4800" b="1" dirty="0">
                <a:solidFill>
                  <a:srgbClr val="3333FF"/>
                </a:solidFill>
              </a:rPr>
              <a:t>In-Store Shoppers</a:t>
            </a:r>
            <a:endParaRPr kumimoji="0" lang="en-US" sz="3600" b="1" i="0" u="none" strike="noStrike" kern="1200" cap="none" spc="0" normalizeH="0" baseline="0" noProof="0" dirty="0">
              <a:ln>
                <a:noFill/>
              </a:ln>
              <a:solidFill>
                <a:srgbClr val="3333FF"/>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234562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381690"/>
            <a:ext cx="9867901" cy="400110"/>
          </a:xfrm>
        </p:spPr>
        <p:txBody>
          <a:bodyPr/>
          <a:lstStyle/>
          <a:p>
            <a:r>
              <a:rPr lang="en-US" dirty="0"/>
              <a:t>Source: GfK TVB Media Comparisons Study 2022. M-S 4A-4A. Persons 18+ Have you recently, or do you plan in the next month, to do any shopping in a retail store: Yes.</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1749968125"/>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Have you recently, or do you plan in the next month, to do any shopping in a retail store: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In-Store Shoppers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2508071774"/>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418605" y="6338500"/>
            <a:ext cx="9715995" cy="369332"/>
          </a:xfrm>
        </p:spPr>
        <p:txBody>
          <a:bodyPr/>
          <a:lstStyle/>
          <a:p>
            <a:r>
              <a:rPr lang="en-US" dirty="0"/>
              <a:t>Source: GfK TVB Media Comparisons Study 2022. M-S 4A-4A. Persons 18+ Have you recently, or do you plan in the next month, to do any shopping in a retail store: Yes.</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618903288"/>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04800" y="6392577"/>
            <a:ext cx="9928521" cy="369332"/>
          </a:xfrm>
        </p:spPr>
        <p:txBody>
          <a:bodyPr/>
          <a:lstStyle/>
          <a:p>
            <a:r>
              <a:rPr lang="en-US" dirty="0"/>
              <a:t>Source: GfK TVB Media Comparisons Study 2022. M-S 4A-4A. Persons 18+ Have you recently, or do you plan in the next month, to do any shopping in a retail store: Yes.</a:t>
            </a:r>
          </a:p>
        </p:txBody>
      </p:sp>
      <p:graphicFrame>
        <p:nvGraphicFramePr>
          <p:cNvPr id="7" name="Chart 6"/>
          <p:cNvGraphicFramePr/>
          <p:nvPr>
            <p:extLst>
              <p:ext uri="{D42A27DB-BD31-4B8C-83A1-F6EECF244321}">
                <p14:modId xmlns:p14="http://schemas.microsoft.com/office/powerpoint/2010/main" val="2773678626"/>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994764129"/>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486140" cy="1089529"/>
          </a:xfrm>
        </p:spPr>
        <p:txBody>
          <a:bodyPr/>
          <a:lstStyle/>
          <a:p>
            <a:r>
              <a:rPr lang="en-US" sz="3600" dirty="0"/>
              <a:t>In-Store Shoppers Spend the Most Time with Television</a:t>
            </a:r>
            <a:br>
              <a:rPr lang="en-US" sz="3600" dirty="0"/>
            </a:br>
            <a:r>
              <a:rPr lang="en-US" sz="3600" dirty="0"/>
              <a:t>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sp>
        <p:nvSpPr>
          <p:cNvPr id="5" name="Text Placeholder 4"/>
          <p:cNvSpPr>
            <a:spLocks noGrp="1"/>
          </p:cNvSpPr>
          <p:nvPr>
            <p:ph type="body" sz="quarter" idx="13"/>
          </p:nvPr>
        </p:nvSpPr>
        <p:spPr>
          <a:xfrm>
            <a:off x="419595" y="6248400"/>
            <a:ext cx="9334501" cy="553998"/>
          </a:xfrm>
        </p:spPr>
        <p:txBody>
          <a:bodyPr/>
          <a:lstStyle/>
          <a:p>
            <a:r>
              <a:rPr lang="en-US" dirty="0"/>
              <a:t>Source: GfK TVB Media Comparisons Study 2022. M-S 4A-4A. Persons 18+ Have you recently, or do you plan in the next month, to do any shopping in a retail store: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1812396438"/>
              </p:ext>
            </p:extLst>
          </p:nvPr>
        </p:nvGraphicFramePr>
        <p:xfrm>
          <a:off x="114210" y="1371600"/>
          <a:ext cx="1148614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In-Store Shoppers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In-Store Shoppers</a:t>
            </a:r>
          </a:p>
        </p:txBody>
      </p:sp>
      <p:sp>
        <p:nvSpPr>
          <p:cNvPr id="5" name="Text Placeholder 4"/>
          <p:cNvSpPr>
            <a:spLocks noGrp="1"/>
          </p:cNvSpPr>
          <p:nvPr>
            <p:ph type="body" sz="quarter" idx="13"/>
          </p:nvPr>
        </p:nvSpPr>
        <p:spPr>
          <a:xfrm>
            <a:off x="457200" y="6392577"/>
            <a:ext cx="9448799" cy="369332"/>
          </a:xfrm>
        </p:spPr>
        <p:txBody>
          <a:bodyPr/>
          <a:lstStyle/>
          <a:p>
            <a:r>
              <a:rPr lang="en-US" dirty="0"/>
              <a:t>Source: GfK TVB Media Comparisons Study 2022. M-S 4A-4A. Persons 18+ Have you recently, or do you plan in the next month, to do any shopping in a retail store: Yes.</a:t>
            </a:r>
          </a:p>
        </p:txBody>
      </p:sp>
      <p:graphicFrame>
        <p:nvGraphicFramePr>
          <p:cNvPr id="6" name="Chart 5"/>
          <p:cNvGraphicFramePr/>
          <p:nvPr>
            <p:extLst>
              <p:ext uri="{D42A27DB-BD31-4B8C-83A1-F6EECF244321}">
                <p14:modId xmlns:p14="http://schemas.microsoft.com/office/powerpoint/2010/main" val="1488328342"/>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17</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18</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3506651549"/>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2022. M-S 4A-4A. Persons 18+ Have you recently, or do you plan in the next month, to do any shopping in a retail store: Yes.</a:t>
            </a:r>
          </a:p>
        </p:txBody>
      </p:sp>
      <p:sp>
        <p:nvSpPr>
          <p:cNvPr id="11" name="TextBox 10"/>
          <p:cNvSpPr txBox="1"/>
          <p:nvPr/>
        </p:nvSpPr>
        <p:spPr>
          <a:xfrm>
            <a:off x="7620000" y="4736068"/>
            <a:ext cx="646331" cy="369332"/>
          </a:xfrm>
          <a:prstGeom prst="rect">
            <a:avLst/>
          </a:prstGeom>
          <a:noFill/>
        </p:spPr>
        <p:txBody>
          <a:bodyPr wrap="none" rtlCol="0">
            <a:spAutoFit/>
          </a:bodyPr>
          <a:lstStyle/>
          <a:p>
            <a:r>
              <a:rPr lang="en-US" dirty="0"/>
              <a:t>2:12</a:t>
            </a:r>
          </a:p>
        </p:txBody>
      </p:sp>
      <p:sp>
        <p:nvSpPr>
          <p:cNvPr id="12" name="TextBox 11"/>
          <p:cNvSpPr txBox="1"/>
          <p:nvPr/>
        </p:nvSpPr>
        <p:spPr>
          <a:xfrm>
            <a:off x="4115696" y="2209800"/>
            <a:ext cx="646331" cy="369332"/>
          </a:xfrm>
          <a:prstGeom prst="rect">
            <a:avLst/>
          </a:prstGeom>
          <a:noFill/>
        </p:spPr>
        <p:txBody>
          <a:bodyPr wrap="none" rtlCol="0">
            <a:spAutoFit/>
          </a:bodyPr>
          <a:lstStyle/>
          <a:p>
            <a:r>
              <a:rPr lang="en-US" dirty="0"/>
              <a:t>8:08</a:t>
            </a:r>
          </a:p>
        </p:txBody>
      </p:sp>
      <p:sp>
        <p:nvSpPr>
          <p:cNvPr id="13" name="TextBox 12"/>
          <p:cNvSpPr txBox="1"/>
          <p:nvPr/>
        </p:nvSpPr>
        <p:spPr>
          <a:xfrm>
            <a:off x="4115696" y="2526268"/>
            <a:ext cx="646331" cy="369332"/>
          </a:xfrm>
          <a:prstGeom prst="rect">
            <a:avLst/>
          </a:prstGeom>
          <a:noFill/>
        </p:spPr>
        <p:txBody>
          <a:bodyPr wrap="square" rtlCol="0">
            <a:spAutoFit/>
          </a:bodyPr>
          <a:lstStyle/>
          <a:p>
            <a:r>
              <a:rPr lang="en-US" dirty="0"/>
              <a:t>0:48</a:t>
            </a:r>
          </a:p>
        </p:txBody>
      </p:sp>
      <p:sp>
        <p:nvSpPr>
          <p:cNvPr id="14" name="TextBox 13"/>
          <p:cNvSpPr txBox="1"/>
          <p:nvPr/>
        </p:nvSpPr>
        <p:spPr>
          <a:xfrm>
            <a:off x="4115696" y="3440668"/>
            <a:ext cx="646331" cy="369332"/>
          </a:xfrm>
          <a:prstGeom prst="rect">
            <a:avLst/>
          </a:prstGeom>
          <a:noFill/>
        </p:spPr>
        <p:txBody>
          <a:bodyPr wrap="none" rtlCol="0">
            <a:spAutoFit/>
          </a:bodyPr>
          <a:lstStyle/>
          <a:p>
            <a:r>
              <a:rPr lang="en-US" dirty="0">
                <a:solidFill>
                  <a:schemeClr val="bg1"/>
                </a:solidFill>
              </a:rPr>
              <a:t>3:47</a:t>
            </a:r>
          </a:p>
        </p:txBody>
      </p:sp>
      <p:sp>
        <p:nvSpPr>
          <p:cNvPr id="15" name="TextBox 14"/>
          <p:cNvSpPr txBox="1"/>
          <p:nvPr/>
        </p:nvSpPr>
        <p:spPr>
          <a:xfrm>
            <a:off x="4115696" y="5040868"/>
            <a:ext cx="646331" cy="369332"/>
          </a:xfrm>
          <a:prstGeom prst="rect">
            <a:avLst/>
          </a:prstGeom>
          <a:noFill/>
        </p:spPr>
        <p:txBody>
          <a:bodyPr wrap="none" rtlCol="0">
            <a:spAutoFit/>
          </a:bodyPr>
          <a:lstStyle/>
          <a:p>
            <a:r>
              <a:rPr lang="en-US" dirty="0"/>
              <a:t>3:33</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129671"/>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In-Store Shoppers</a:t>
            </a:r>
          </a:p>
        </p:txBody>
      </p:sp>
    </p:spTree>
    <p:extLst>
      <p:ext uri="{BB962C8B-B14F-4D97-AF65-F5344CB8AC3E}">
        <p14:creationId xmlns:p14="http://schemas.microsoft.com/office/powerpoint/2010/main" val="228642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number of respondents </a:t>
            </a:r>
            <a:r>
              <a:rPr lang="en-US" sz="2000" dirty="0"/>
              <a:t>age 18+ that have recently, or planned to in the next month, do any shopping in a retail store: Yes. n=3,308</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24758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80354310"/>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21</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247269"/>
            <a:ext cx="12115800" cy="590931"/>
          </a:xfrm>
        </p:spPr>
        <p:txBody>
          <a:bodyPr/>
          <a:lstStyle/>
          <a:p>
            <a:r>
              <a:rPr lang="en-US" sz="3600" dirty="0"/>
              <a:t>Television Ads Motivate In-Store Shoppers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Have you recently, or do you plan in the next month, to do any shopping in a retail store: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In-Store Shoppers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29185478"/>
              </p:ext>
            </p:extLst>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1089529"/>
          </a:xfrm>
        </p:spPr>
        <p:txBody>
          <a:bodyPr/>
          <a:lstStyle/>
          <a:p>
            <a:r>
              <a:rPr lang="en-US" sz="3600" dirty="0"/>
              <a:t>Television is The Top Advertising Medium That</a:t>
            </a:r>
            <a:br>
              <a:rPr lang="en-US" sz="3600" dirty="0"/>
            </a:br>
            <a:r>
              <a:rPr lang="en-US" sz="3600" dirty="0"/>
              <a:t> Influences Purchase Decisions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609601" y="6207911"/>
            <a:ext cx="9601199" cy="553998"/>
          </a:xfrm>
        </p:spPr>
        <p:txBody>
          <a:bodyPr/>
          <a:lstStyle/>
          <a:p>
            <a:pPr eaLnBrk="0" hangingPunct="0">
              <a:lnSpc>
                <a:spcPct val="100000"/>
              </a:lnSpc>
            </a:pPr>
            <a:r>
              <a:rPr lang="en-US" dirty="0"/>
              <a:t>Source: GfK TVB Media Comparisons Study 2022. Persons 18+ Have you recently, or do you plan in the next month, to do any shopping in a retail store: Yes.                        Includes only those who chose a media. Q1 -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7010400" y="4114800"/>
            <a:ext cx="4953000" cy="769441"/>
          </a:xfrm>
          <a:prstGeom prst="rect">
            <a:avLst/>
          </a:prstGeom>
        </p:spPr>
        <p:txBody>
          <a:bodyPr wrap="square">
            <a:spAutoFit/>
          </a:bodyPr>
          <a:lstStyle/>
          <a:p>
            <a:pPr algn="ctr" fontAlgn="base">
              <a:spcBef>
                <a:spcPct val="0"/>
              </a:spcBef>
              <a:spcAft>
                <a:spcPct val="0"/>
              </a:spcAft>
              <a:defRPr/>
            </a:pPr>
            <a:r>
              <a:rPr lang="en-US" sz="1600" b="1" dirty="0"/>
              <a:t>(%) In-Store Shoppers</a:t>
            </a:r>
            <a:endParaRPr kumimoji="0" lang="en-US" sz="1600" b="1" i="0" u="none" strike="noStrike" kern="0" cap="none" spc="0" normalizeH="0" baseline="0" noProof="0" dirty="0">
              <a:ln>
                <a:noFill/>
              </a:ln>
              <a:solidFill>
                <a:srgbClr val="000000"/>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Advertising medium which you feel most influences you to make a purchase decision</a:t>
            </a:r>
            <a:endParaRPr kumimoji="0" lang="en-US" sz="1600" b="1" i="0" u="none" strike="noStrike" kern="0" cap="none" spc="0" normalizeH="0" baseline="0" noProof="0" dirty="0">
              <a:ln>
                <a:noFill/>
              </a:ln>
              <a:solidFill>
                <a:srgbClr val="000000"/>
              </a:solidFill>
              <a:effectLst/>
              <a:uLnTx/>
              <a:uFillTx/>
            </a:endParaRPr>
          </a:p>
        </p:txBody>
      </p:sp>
      <p:graphicFrame>
        <p:nvGraphicFramePr>
          <p:cNvPr id="10" name="Chart 9">
            <a:extLst>
              <a:ext uri="{FF2B5EF4-FFF2-40B4-BE49-F238E27FC236}">
                <a16:creationId xmlns:a16="http://schemas.microsoft.com/office/drawing/2014/main" id="{F2B6D060-2FBB-4EC1-BA48-FD35F19A2C37}"/>
              </a:ext>
            </a:extLst>
          </p:cNvPr>
          <p:cNvGraphicFramePr/>
          <p:nvPr>
            <p:extLst>
              <p:ext uri="{D42A27DB-BD31-4B8C-83A1-F6EECF244321}">
                <p14:modId xmlns:p14="http://schemas.microsoft.com/office/powerpoint/2010/main" val="3714731679"/>
              </p:ext>
            </p:extLst>
          </p:nvPr>
        </p:nvGraphicFramePr>
        <p:xfrm>
          <a:off x="419595" y="1241930"/>
          <a:ext cx="11162804" cy="496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5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87713" cy="1089529"/>
          </a:xfrm>
        </p:spPr>
        <p:txBody>
          <a:bodyPr/>
          <a:lstStyle/>
          <a:p>
            <a:r>
              <a:rPr lang="en-US" sz="3600" dirty="0"/>
              <a:t>The Primary Source For News Among In-Store Shoppers: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262301"/>
            <a:ext cx="9143999" cy="507831"/>
          </a:xfrm>
        </p:spPr>
        <p:txBody>
          <a:bodyPr/>
          <a:lstStyle/>
          <a:p>
            <a:r>
              <a:rPr lang="en-US" dirty="0"/>
              <a:t>Source: GfK TVB Media Comparisons Study 2022. Persons 18+ Have you recently, or do you plan in the next month, to do any shopping in a retail store: Yes.                                                    Includes only those who chose a media. Q5 - Which one of the following sources, if any, would you say is your primary source for news?                                                                                                 Streaming radio and radio station websites/apps &lt; 2%.</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In-Store Shoppers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774072888"/>
              </p:ext>
            </p:extLst>
          </p:nvPr>
        </p:nvGraphicFramePr>
        <p:xfrm>
          <a:off x="314330" y="685800"/>
          <a:ext cx="11799490" cy="5070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26</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Have you recently, or do you plan in the next month, to do any shopping in a retail store: Yes.                                                                   Includes only those who chose a media. Q6 - What source do you turn to first for information about local weather, traffic, or sports?                                                                                             National Newspapers, Radio station website/apps, podcasts, and streaming radio &lt; 2%.</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In-Store Shoppers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1153888632"/>
              </p:ext>
            </p:extLst>
          </p:nvPr>
        </p:nvGraphicFramePr>
        <p:xfrm>
          <a:off x="304800" y="762001"/>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In-Store Shoppers’ Trust is in Local Broadcast Assets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19595" y="6304002"/>
            <a:ext cx="8572005" cy="553998"/>
          </a:xfrm>
        </p:spPr>
        <p:txBody>
          <a:bodyPr/>
          <a:lstStyle/>
          <a:p>
            <a:pPr>
              <a:lnSpc>
                <a:spcPct val="100000"/>
              </a:lnSpc>
            </a:pPr>
            <a:r>
              <a:rPr lang="en-US" dirty="0"/>
              <a:t>Source: GfK TVB Media Comparisons Study 2022. Persons 18+ Have you recently, or do you plan in the next month, to do any shopping in a retail store: Yes. Q9 -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In-Store Shoppers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extLst>
              <p:ext uri="{D42A27DB-BD31-4B8C-83A1-F6EECF244321}">
                <p14:modId xmlns:p14="http://schemas.microsoft.com/office/powerpoint/2010/main" val="2693154163"/>
              </p:ext>
            </p:extLst>
          </p:nvPr>
        </p:nvGraphicFramePr>
        <p:xfrm>
          <a:off x="304800" y="1490246"/>
          <a:ext cx="11809020" cy="472687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1412185" y="15664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439400" y="24384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735785" y="3886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772400" y="59098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379660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In-Store Shoppers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Have you recently, or do you plan in the next month, to do any shopping in a retail store: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extLst>
              <p:ext uri="{D42A27DB-BD31-4B8C-83A1-F6EECF244321}">
                <p14:modId xmlns:p14="http://schemas.microsoft.com/office/powerpoint/2010/main" val="1750372832"/>
              </p:ext>
            </p:extLst>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1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r>
              <a:rPr lang="en-US" dirty="0"/>
              <a:t>82% of Respondents Shop In a Retail Store </a:t>
            </a:r>
            <a:br>
              <a:rPr lang="en-US" dirty="0"/>
            </a:br>
            <a:r>
              <a:rPr lang="en-US" dirty="0"/>
              <a:t>At Least Once A Month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a:t>
            </a:fld>
            <a:endParaRPr lang="en-US" dirty="0"/>
          </a:p>
        </p:txBody>
      </p:sp>
      <p:sp>
        <p:nvSpPr>
          <p:cNvPr id="11" name="Text Placeholder 2">
            <a:extLst>
              <a:ext uri="{FF2B5EF4-FFF2-40B4-BE49-F238E27FC236}">
                <a16:creationId xmlns:a16="http://schemas.microsoft.com/office/drawing/2014/main" id="{D94046D4-CA24-4736-AD06-68A081FA4170}"/>
              </a:ext>
            </a:extLst>
          </p:cNvPr>
          <p:cNvSpPr txBox="1">
            <a:spLocks/>
          </p:cNvSpPr>
          <p:nvPr/>
        </p:nvSpPr>
        <p:spPr>
          <a:xfrm>
            <a:off x="609600" y="6507034"/>
            <a:ext cx="9182101"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2022. QC5B - How often, if at all, do you shop in a retail store? </a:t>
            </a:r>
          </a:p>
        </p:txBody>
      </p:sp>
      <p:graphicFrame>
        <p:nvGraphicFramePr>
          <p:cNvPr id="14" name="Content Placeholder 8">
            <a:extLst>
              <a:ext uri="{FF2B5EF4-FFF2-40B4-BE49-F238E27FC236}">
                <a16:creationId xmlns:a16="http://schemas.microsoft.com/office/drawing/2014/main" id="{0DC1A2FF-C560-471A-93F9-E670203D266E}"/>
              </a:ext>
            </a:extLst>
          </p:cNvPr>
          <p:cNvGraphicFramePr>
            <a:graphicFrameLocks noGrp="1"/>
          </p:cNvGraphicFramePr>
          <p:nvPr>
            <p:ph idx="1"/>
            <p:extLst>
              <p:ext uri="{D42A27DB-BD31-4B8C-83A1-F6EECF244321}">
                <p14:modId xmlns:p14="http://schemas.microsoft.com/office/powerpoint/2010/main" val="4237845063"/>
              </p:ext>
            </p:extLst>
          </p:nvPr>
        </p:nvGraphicFramePr>
        <p:xfrm>
          <a:off x="419595" y="1239994"/>
          <a:ext cx="11467605" cy="500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794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0" y="6248400"/>
            <a:ext cx="9906000" cy="553998"/>
          </a:xfrm>
        </p:spPr>
        <p:txBody>
          <a:bodyPr/>
          <a:lstStyle/>
          <a:p>
            <a:pPr>
              <a:lnSpc>
                <a:spcPct val="100000"/>
              </a:lnSpc>
            </a:pPr>
            <a:r>
              <a:rPr lang="en-US" dirty="0"/>
              <a:t>Source: GfK TVB Media Comparisons Study 2022. M-S 4A-4A. Persons 18+ Have you recently, or do you plan in the next month, to do any shopping in a retail store: Yes. 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1085640222"/>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457200" y="6361799"/>
            <a:ext cx="9867898" cy="400110"/>
          </a:xfrm>
        </p:spPr>
        <p:txBody>
          <a:bodyPr/>
          <a:lstStyle/>
          <a:p>
            <a:pPr>
              <a:lnSpc>
                <a:spcPct val="100000"/>
              </a:lnSpc>
            </a:pPr>
            <a:r>
              <a:rPr lang="en-US" dirty="0"/>
              <a:t>Source: GfK TVB Media Comparisons Study 2022. Persons 18+ Have you recently, or do you plan in the next month, to do any shopping in a retail store: Yes.                                       Includes only those who answered. 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3494320992"/>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4% Increased Reach For In-Store Shoppers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233547"/>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61788" y="6368723"/>
            <a:ext cx="9925212" cy="369332"/>
          </a:xfrm>
        </p:spPr>
        <p:txBody>
          <a:bodyPr/>
          <a:lstStyle/>
          <a:p>
            <a:r>
              <a:rPr lang="en-US" dirty="0"/>
              <a:t>Source: GfK TVB Media Comparisons Study 2022. M-S 4A-4A. Persons 18+ Have you recently, or do you plan in the next month, to do any shopping in a retail store: Yes.</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a:solidFill>
                  <a:schemeClr val="accent1"/>
                </a:solidFill>
              </a:rPr>
              <a:t>0.5%</a:t>
            </a:r>
            <a:endParaRPr lang="en-US" sz="3600" baseline="-25000" dirty="0">
              <a:solidFill>
                <a:schemeClr val="accent1"/>
              </a:solidFill>
            </a:endParaRP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3.9%</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773099007"/>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In-Store Shoppers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Have you recently, or do you plan in the next month, to do any shopping in a retail store: Yes.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In-Store Shoppers</a:t>
            </a:r>
          </a:p>
        </p:txBody>
      </p:sp>
    </p:spTree>
    <p:extLst>
      <p:ext uri="{BB962C8B-B14F-4D97-AF65-F5344CB8AC3E}">
        <p14:creationId xmlns:p14="http://schemas.microsoft.com/office/powerpoint/2010/main" val="116694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609601" y="6207911"/>
            <a:ext cx="9220199" cy="553998"/>
          </a:xfrm>
        </p:spPr>
        <p:txBody>
          <a:bodyPr/>
          <a:lstStyle/>
          <a:p>
            <a:pPr>
              <a:lnSpc>
                <a:spcPct val="100000"/>
              </a:lnSpc>
            </a:pPr>
            <a:r>
              <a:rPr lang="en-US" dirty="0"/>
              <a:t>Source: GfK TVB Media Comparisons Study 2022. Persons 18+ Have you recently, or do you plan in the next month, to do any shopping in a retail store: Yes.                                                                      QO12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3590265245"/>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50% of In-Store Shoppers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609600" y="6381690"/>
            <a:ext cx="8451272" cy="400110"/>
          </a:xfrm>
        </p:spPr>
        <p:txBody>
          <a:bodyPr/>
          <a:lstStyle/>
          <a:p>
            <a:r>
              <a:rPr lang="en-US" dirty="0"/>
              <a:t>Source: GfK TVB Media Comparisons Study 2022. Includes only those who answered all of the time, often, or sometimes.</a:t>
            </a:r>
            <a:br>
              <a:rPr lang="en-US" dirty="0"/>
            </a:br>
            <a:r>
              <a:rPr lang="en-US" dirty="0"/>
              <a:t>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1585037895"/>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In-Store Shoppers Summary</a:t>
            </a:r>
          </a:p>
        </p:txBody>
      </p:sp>
      <p:sp>
        <p:nvSpPr>
          <p:cNvPr id="3" name="Content Placeholder 2"/>
          <p:cNvSpPr>
            <a:spLocks noGrp="1"/>
          </p:cNvSpPr>
          <p:nvPr>
            <p:ph idx="1"/>
          </p:nvPr>
        </p:nvSpPr>
        <p:spPr>
          <a:xfrm>
            <a:off x="324591" y="9144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purchase influence and motivating respondents to learn more about products.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2809" cy="1089529"/>
          </a:xfrm>
        </p:spPr>
        <p:txBody>
          <a:bodyPr/>
          <a:lstStyle/>
          <a:p>
            <a:r>
              <a:rPr lang="en-US" sz="3600" dirty="0"/>
              <a:t>Shopping In-Store Does Not Preclude Shopping Online</a:t>
            </a:r>
            <a:br>
              <a:rPr lang="en-US" sz="3600" dirty="0"/>
            </a:br>
            <a:r>
              <a:rPr lang="en-US" sz="3600" dirty="0"/>
              <a:t>Often Shoppers Do A Combination of Both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a:t>
            </a:fld>
            <a:endParaRPr lang="en-US" dirty="0"/>
          </a:p>
        </p:txBody>
      </p:sp>
      <p:sp>
        <p:nvSpPr>
          <p:cNvPr id="10" name="Text Placeholder 4">
            <a:extLst>
              <a:ext uri="{FF2B5EF4-FFF2-40B4-BE49-F238E27FC236}">
                <a16:creationId xmlns:a16="http://schemas.microsoft.com/office/drawing/2014/main" id="{FCC9FE40-6C0B-4EDB-9B3C-33DB6C969C1F}"/>
              </a:ext>
            </a:extLst>
          </p:cNvPr>
          <p:cNvSpPr txBox="1">
            <a:spLocks/>
          </p:cNvSpPr>
          <p:nvPr/>
        </p:nvSpPr>
        <p:spPr>
          <a:xfrm>
            <a:off x="419100" y="6477000"/>
            <a:ext cx="8838171"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2022. A18+ who shop online or in-store.</a:t>
            </a:r>
          </a:p>
        </p:txBody>
      </p:sp>
      <p:sp>
        <p:nvSpPr>
          <p:cNvPr id="11" name="Oval 10">
            <a:extLst>
              <a:ext uri="{FF2B5EF4-FFF2-40B4-BE49-F238E27FC236}">
                <a16:creationId xmlns:a16="http://schemas.microsoft.com/office/drawing/2014/main" id="{513A4DF3-BD3B-4188-9BAB-37410390871B}"/>
              </a:ext>
            </a:extLst>
          </p:cNvPr>
          <p:cNvSpPr/>
          <p:nvPr/>
        </p:nvSpPr>
        <p:spPr>
          <a:xfrm>
            <a:off x="3451013" y="1676400"/>
            <a:ext cx="4267200" cy="3824873"/>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8930D85-EC9A-423A-8818-FE017AC06B07}"/>
              </a:ext>
            </a:extLst>
          </p:cNvPr>
          <p:cNvSpPr/>
          <p:nvPr/>
        </p:nvSpPr>
        <p:spPr>
          <a:xfrm>
            <a:off x="4648979" y="1772021"/>
            <a:ext cx="4077547" cy="3633629"/>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782CDB-1AC2-40C4-986A-A09D53D23041}"/>
              </a:ext>
            </a:extLst>
          </p:cNvPr>
          <p:cNvSpPr txBox="1"/>
          <p:nvPr/>
        </p:nvSpPr>
        <p:spPr>
          <a:xfrm>
            <a:off x="5144825" y="2902682"/>
            <a:ext cx="2246575" cy="646331"/>
          </a:xfrm>
          <a:prstGeom prst="rect">
            <a:avLst/>
          </a:prstGeom>
          <a:noFill/>
        </p:spPr>
        <p:txBody>
          <a:bodyPr wrap="square" rtlCol="0">
            <a:spAutoFit/>
          </a:bodyPr>
          <a:lstStyle/>
          <a:p>
            <a:pPr algn="ctr"/>
            <a:r>
              <a:rPr lang="en-US" b="1" dirty="0"/>
              <a:t>Online &amp; </a:t>
            </a:r>
          </a:p>
          <a:p>
            <a:pPr algn="ctr"/>
            <a:r>
              <a:rPr lang="en-US" b="1" dirty="0"/>
              <a:t>In-store</a:t>
            </a:r>
          </a:p>
        </p:txBody>
      </p:sp>
      <p:sp>
        <p:nvSpPr>
          <p:cNvPr id="14" name="TextBox 13">
            <a:extLst>
              <a:ext uri="{FF2B5EF4-FFF2-40B4-BE49-F238E27FC236}">
                <a16:creationId xmlns:a16="http://schemas.microsoft.com/office/drawing/2014/main" id="{90683429-D98E-4713-8E51-C61C39F2E86C}"/>
              </a:ext>
            </a:extLst>
          </p:cNvPr>
          <p:cNvSpPr txBox="1"/>
          <p:nvPr/>
        </p:nvSpPr>
        <p:spPr>
          <a:xfrm>
            <a:off x="3545149" y="2902682"/>
            <a:ext cx="1284326" cy="646331"/>
          </a:xfrm>
          <a:prstGeom prst="rect">
            <a:avLst/>
          </a:prstGeom>
          <a:noFill/>
        </p:spPr>
        <p:txBody>
          <a:bodyPr wrap="square" rtlCol="0">
            <a:spAutoFit/>
          </a:bodyPr>
          <a:lstStyle/>
          <a:p>
            <a:r>
              <a:rPr lang="en-US" b="1" dirty="0"/>
              <a:t>Online</a:t>
            </a:r>
            <a:r>
              <a:rPr lang="en-US" dirty="0"/>
              <a:t> </a:t>
            </a:r>
          </a:p>
          <a:p>
            <a:r>
              <a:rPr lang="en-US" b="1" dirty="0"/>
              <a:t>Only</a:t>
            </a:r>
          </a:p>
        </p:txBody>
      </p:sp>
      <p:sp>
        <p:nvSpPr>
          <p:cNvPr id="15" name="TextBox 14">
            <a:extLst>
              <a:ext uri="{FF2B5EF4-FFF2-40B4-BE49-F238E27FC236}">
                <a16:creationId xmlns:a16="http://schemas.microsoft.com/office/drawing/2014/main" id="{A5517374-5371-41E7-9469-FCBD73A942F8}"/>
              </a:ext>
            </a:extLst>
          </p:cNvPr>
          <p:cNvSpPr txBox="1"/>
          <p:nvPr/>
        </p:nvSpPr>
        <p:spPr>
          <a:xfrm>
            <a:off x="7621296" y="2902682"/>
            <a:ext cx="1284326" cy="646331"/>
          </a:xfrm>
          <a:prstGeom prst="rect">
            <a:avLst/>
          </a:prstGeom>
          <a:noFill/>
        </p:spPr>
        <p:txBody>
          <a:bodyPr wrap="square" rtlCol="0">
            <a:spAutoFit/>
          </a:bodyPr>
          <a:lstStyle/>
          <a:p>
            <a:r>
              <a:rPr lang="en-US" b="1" dirty="0"/>
              <a:t>In-store</a:t>
            </a:r>
          </a:p>
          <a:p>
            <a:r>
              <a:rPr lang="en-US" b="1" dirty="0"/>
              <a:t>Only</a:t>
            </a:r>
          </a:p>
        </p:txBody>
      </p:sp>
      <p:sp>
        <p:nvSpPr>
          <p:cNvPr id="16" name="TextBox 15">
            <a:extLst>
              <a:ext uri="{FF2B5EF4-FFF2-40B4-BE49-F238E27FC236}">
                <a16:creationId xmlns:a16="http://schemas.microsoft.com/office/drawing/2014/main" id="{6B8F9655-0533-4457-9D3C-CCA97E8147F9}"/>
              </a:ext>
            </a:extLst>
          </p:cNvPr>
          <p:cNvSpPr txBox="1"/>
          <p:nvPr/>
        </p:nvSpPr>
        <p:spPr>
          <a:xfrm>
            <a:off x="3578472" y="5403808"/>
            <a:ext cx="1284326" cy="400110"/>
          </a:xfrm>
          <a:prstGeom prst="rect">
            <a:avLst/>
          </a:prstGeom>
          <a:noFill/>
        </p:spPr>
        <p:txBody>
          <a:bodyPr wrap="square" rtlCol="0">
            <a:spAutoFit/>
          </a:bodyPr>
          <a:lstStyle/>
          <a:p>
            <a:r>
              <a:rPr lang="en-US" sz="2000" b="1" dirty="0"/>
              <a:t>Online </a:t>
            </a:r>
          </a:p>
        </p:txBody>
      </p:sp>
      <p:sp>
        <p:nvSpPr>
          <p:cNvPr id="17" name="TextBox 16">
            <a:extLst>
              <a:ext uri="{FF2B5EF4-FFF2-40B4-BE49-F238E27FC236}">
                <a16:creationId xmlns:a16="http://schemas.microsoft.com/office/drawing/2014/main" id="{80376622-DB25-42A3-883D-A268743FD1E0}"/>
              </a:ext>
            </a:extLst>
          </p:cNvPr>
          <p:cNvSpPr txBox="1"/>
          <p:nvPr/>
        </p:nvSpPr>
        <p:spPr>
          <a:xfrm>
            <a:off x="7076050" y="5403808"/>
            <a:ext cx="1284326" cy="400110"/>
          </a:xfrm>
          <a:prstGeom prst="rect">
            <a:avLst/>
          </a:prstGeom>
          <a:noFill/>
        </p:spPr>
        <p:txBody>
          <a:bodyPr wrap="square" rtlCol="0">
            <a:spAutoFit/>
          </a:bodyPr>
          <a:lstStyle/>
          <a:p>
            <a:r>
              <a:rPr lang="en-US" sz="2000" b="1" dirty="0"/>
              <a:t>In-store</a:t>
            </a:r>
          </a:p>
        </p:txBody>
      </p:sp>
      <p:sp>
        <p:nvSpPr>
          <p:cNvPr id="18" name="TextBox 17">
            <a:extLst>
              <a:ext uri="{FF2B5EF4-FFF2-40B4-BE49-F238E27FC236}">
                <a16:creationId xmlns:a16="http://schemas.microsoft.com/office/drawing/2014/main" id="{0A59731D-6C1D-413A-AB2B-3353C6D593C6}"/>
              </a:ext>
            </a:extLst>
          </p:cNvPr>
          <p:cNvSpPr txBox="1"/>
          <p:nvPr/>
        </p:nvSpPr>
        <p:spPr>
          <a:xfrm>
            <a:off x="5855516" y="3592126"/>
            <a:ext cx="756938" cy="369332"/>
          </a:xfrm>
          <a:prstGeom prst="rect">
            <a:avLst/>
          </a:prstGeom>
          <a:noFill/>
        </p:spPr>
        <p:txBody>
          <a:bodyPr wrap="none" rtlCol="0">
            <a:spAutoFit/>
          </a:bodyPr>
          <a:lstStyle/>
          <a:p>
            <a:r>
              <a:rPr lang="en-US" b="1" dirty="0"/>
              <a:t>76%</a:t>
            </a:r>
          </a:p>
        </p:txBody>
      </p:sp>
      <p:sp>
        <p:nvSpPr>
          <p:cNvPr id="19" name="TextBox 18">
            <a:extLst>
              <a:ext uri="{FF2B5EF4-FFF2-40B4-BE49-F238E27FC236}">
                <a16:creationId xmlns:a16="http://schemas.microsoft.com/office/drawing/2014/main" id="{074E657F-7E6D-4799-88C4-8C193B983EFB}"/>
              </a:ext>
            </a:extLst>
          </p:cNvPr>
          <p:cNvSpPr txBox="1"/>
          <p:nvPr/>
        </p:nvSpPr>
        <p:spPr>
          <a:xfrm>
            <a:off x="3633170" y="3592126"/>
            <a:ext cx="756938" cy="369332"/>
          </a:xfrm>
          <a:prstGeom prst="rect">
            <a:avLst/>
          </a:prstGeom>
          <a:noFill/>
        </p:spPr>
        <p:txBody>
          <a:bodyPr wrap="none" rtlCol="0">
            <a:spAutoFit/>
          </a:bodyPr>
          <a:lstStyle/>
          <a:p>
            <a:r>
              <a:rPr lang="en-US" b="1" dirty="0"/>
              <a:t>11%</a:t>
            </a:r>
          </a:p>
        </p:txBody>
      </p:sp>
      <p:sp>
        <p:nvSpPr>
          <p:cNvPr id="20" name="TextBox 19">
            <a:extLst>
              <a:ext uri="{FF2B5EF4-FFF2-40B4-BE49-F238E27FC236}">
                <a16:creationId xmlns:a16="http://schemas.microsoft.com/office/drawing/2014/main" id="{FC6FD637-0AFA-49C6-98AB-509C5B95E780}"/>
              </a:ext>
            </a:extLst>
          </p:cNvPr>
          <p:cNvSpPr txBox="1"/>
          <p:nvPr/>
        </p:nvSpPr>
        <p:spPr>
          <a:xfrm>
            <a:off x="7806780" y="3592126"/>
            <a:ext cx="756938" cy="369332"/>
          </a:xfrm>
          <a:prstGeom prst="rect">
            <a:avLst/>
          </a:prstGeom>
          <a:noFill/>
        </p:spPr>
        <p:txBody>
          <a:bodyPr wrap="none" rtlCol="0">
            <a:spAutoFit/>
          </a:bodyPr>
          <a:lstStyle/>
          <a:p>
            <a:r>
              <a:rPr lang="en-US" b="1" dirty="0"/>
              <a:t>13%</a:t>
            </a:r>
          </a:p>
        </p:txBody>
      </p:sp>
      <p:sp>
        <p:nvSpPr>
          <p:cNvPr id="21" name="TextBox 20">
            <a:extLst>
              <a:ext uri="{FF2B5EF4-FFF2-40B4-BE49-F238E27FC236}">
                <a16:creationId xmlns:a16="http://schemas.microsoft.com/office/drawing/2014/main" id="{8FCE18F3-4C8C-4A97-B1AE-586D84DF49FA}"/>
              </a:ext>
            </a:extLst>
          </p:cNvPr>
          <p:cNvSpPr txBox="1"/>
          <p:nvPr/>
        </p:nvSpPr>
        <p:spPr>
          <a:xfrm>
            <a:off x="7251538" y="5744435"/>
            <a:ext cx="819455" cy="400110"/>
          </a:xfrm>
          <a:prstGeom prst="rect">
            <a:avLst/>
          </a:prstGeom>
          <a:noFill/>
        </p:spPr>
        <p:txBody>
          <a:bodyPr wrap="none" rtlCol="0">
            <a:spAutoFit/>
          </a:bodyPr>
          <a:lstStyle/>
          <a:p>
            <a:r>
              <a:rPr lang="en-US" sz="2000" b="1" dirty="0"/>
              <a:t>89%</a:t>
            </a:r>
          </a:p>
        </p:txBody>
      </p:sp>
      <p:sp>
        <p:nvSpPr>
          <p:cNvPr id="22" name="TextBox 21">
            <a:extLst>
              <a:ext uri="{FF2B5EF4-FFF2-40B4-BE49-F238E27FC236}">
                <a16:creationId xmlns:a16="http://schemas.microsoft.com/office/drawing/2014/main" id="{5FB37086-EFF0-44F7-B843-A7FFB499EB60}"/>
              </a:ext>
            </a:extLst>
          </p:cNvPr>
          <p:cNvSpPr txBox="1"/>
          <p:nvPr/>
        </p:nvSpPr>
        <p:spPr>
          <a:xfrm>
            <a:off x="3691364" y="5744435"/>
            <a:ext cx="819455" cy="400110"/>
          </a:xfrm>
          <a:prstGeom prst="rect">
            <a:avLst/>
          </a:prstGeom>
          <a:noFill/>
        </p:spPr>
        <p:txBody>
          <a:bodyPr wrap="none" rtlCol="0">
            <a:spAutoFit/>
          </a:bodyPr>
          <a:lstStyle/>
          <a:p>
            <a:r>
              <a:rPr lang="en-US" sz="2000" b="1" dirty="0"/>
              <a:t>87%</a:t>
            </a:r>
          </a:p>
        </p:txBody>
      </p:sp>
    </p:spTree>
    <p:extLst>
      <p:ext uri="{BB962C8B-B14F-4D97-AF65-F5344CB8AC3E}">
        <p14:creationId xmlns:p14="http://schemas.microsoft.com/office/powerpoint/2010/main" val="52642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5</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14000</TotalTime>
  <Words>2956</Words>
  <Application>Microsoft Office PowerPoint</Application>
  <PresentationFormat>Widescreen</PresentationFormat>
  <Paragraphs>277</Paragraphs>
  <Slides>37</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Tahoma</vt:lpstr>
      <vt:lpstr>Wingdings</vt:lpstr>
      <vt:lpstr>1_Office Theme</vt:lpstr>
      <vt:lpstr>3_Office Theme</vt:lpstr>
      <vt:lpstr>PowerPoint Presentation</vt:lpstr>
      <vt:lpstr>Research Methodology Overview</vt:lpstr>
      <vt:lpstr>82% of Respondents Shop In a Retail Store  At Least Once A Month</vt:lpstr>
      <vt:lpstr>Shopping In-Store Does Not Preclude Shopping Online Often Shoppers Do A Combination of Both</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In-Store Shoppers</vt:lpstr>
      <vt:lpstr>The Majority of TV Program Reach  is Through Linear TV</vt:lpstr>
      <vt:lpstr>Streaming with NO Advertising  Advertisers Cannot Reach these Viewers  </vt:lpstr>
      <vt:lpstr>Time Spent</vt:lpstr>
      <vt:lpstr>In-Store Shoppers Spend the Most Time with Television  of All Ad Supported Platforms</vt:lpstr>
      <vt:lpstr>Most Time Spent with TV Programs  is On Linear TV For In-Store Shoppers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In-Store Shoppers To Learn More</vt:lpstr>
      <vt:lpstr>Television is The Top Advertising Medium That  Influences Purchase Decisions For In-Store Shoppers</vt:lpstr>
      <vt:lpstr>PowerPoint Presentation</vt:lpstr>
      <vt:lpstr>The Primary Source For News Among In-Store Shoppers: Broadcast Television</vt:lpstr>
      <vt:lpstr>The Primary Source For Local Traffic, Weather &amp; Sports: Local Broadcast Television News</vt:lpstr>
      <vt:lpstr>In-Store Shoppers’ Trust is in Local Broadcast Assets</vt:lpstr>
      <vt:lpstr>Local Broadcast Television News: Most Involved In Your Community For In-Store Shoppers</vt:lpstr>
      <vt:lpstr>Working Together</vt:lpstr>
      <vt:lpstr>Internet Usage Skews Towards the Day. TV Skews Towards the Evening/Night.</vt:lpstr>
      <vt:lpstr>Television Ads Are Motivation To Do  Further Research Online</vt:lpstr>
      <vt:lpstr>Combining Broadcast TV with Broadcast Websites Results in 4% Increased Reach For In-Store Shoppers</vt:lpstr>
      <vt:lpstr>Local Broadcast Television Station Websites: Top Choice For Info On News And Events For In-Store Shoppers </vt:lpstr>
      <vt:lpstr>“When visiting a local television station’s website/apps, do you look at the video ads?”</vt:lpstr>
      <vt:lpstr>50% of In-Store Shoppers Have Read or Watched Local Broadcast TV Station Content on a Social Media Site</vt:lpstr>
      <vt:lpstr>In-Store Shoppers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1171</cp:revision>
  <cp:lastPrinted>2017-05-09T21:32:00Z</cp:lastPrinted>
  <dcterms:created xsi:type="dcterms:W3CDTF">2017-03-08T14:37:33Z</dcterms:created>
  <dcterms:modified xsi:type="dcterms:W3CDTF">2022-02-28T16:46:58Z</dcterms:modified>
</cp:coreProperties>
</file>