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notesSlides/notesSlide9.xml" ContentType="application/vnd.openxmlformats-officedocument.presentationml.notesSlide+xml"/>
  <Override PartName="/ppt/charts/chart8.xml" ContentType="application/vnd.openxmlformats-officedocument.drawingml.chart+xml"/>
  <Override PartName="/ppt/notesSlides/notesSlide10.xml" ContentType="application/vnd.openxmlformats-officedocument.presentationml.notesSlide+xml"/>
  <Override PartName="/ppt/charts/chart9.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notesSlides/notesSlide13.xml" ContentType="application/vnd.openxmlformats-officedocument.presentationml.notesSlide+xml"/>
  <Override PartName="/ppt/charts/chart12.xml" ContentType="application/vnd.openxmlformats-officedocument.drawingml.chart+xml"/>
  <Override PartName="/ppt/theme/themeOverride5.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3.xml" ContentType="application/vnd.openxmlformats-officedocument.drawingml.chart+xml"/>
  <Override PartName="/ppt/theme/themeOverride6.xml" ContentType="application/vnd.openxmlformats-officedocument.themeOverr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charts/chart16.xml" ContentType="application/vnd.openxmlformats-officedocument.drawingml.chart+xml"/>
  <Override PartName="/ppt/notesSlides/notesSlide16.xml" ContentType="application/vnd.openxmlformats-officedocument.presentationml.notesSlide+xml"/>
  <Override PartName="/ppt/charts/chart17.xml" ContentType="application/vnd.openxmlformats-officedocument.drawingml.chart+xml"/>
  <Override PartName="/ppt/theme/themeOverride9.xml" ContentType="application/vnd.openxmlformats-officedocument.themeOverride+xml"/>
  <Override PartName="/ppt/notesSlides/notesSlide17.xml" ContentType="application/vnd.openxmlformats-officedocument.presentationml.notesSlide+xml"/>
  <Override PartName="/ppt/charts/chart18.xml" ContentType="application/vnd.openxmlformats-officedocument.drawingml.chart+xml"/>
  <Override PartName="/ppt/theme/themeOverride10.xml" ContentType="application/vnd.openxmlformats-officedocument.themeOverride+xml"/>
  <Override PartName="/ppt/notesSlides/notesSlide18.xml" ContentType="application/vnd.openxmlformats-officedocument.presentationml.notesSlide+xml"/>
  <Override PartName="/ppt/charts/chart19.xml" ContentType="application/vnd.openxmlformats-officedocument.drawingml.chart+xml"/>
  <Override PartName="/ppt/charts/style5.xml" ContentType="application/vnd.ms-office.chartstyle+xml"/>
  <Override PartName="/ppt/charts/colors5.xml" ContentType="application/vnd.ms-office.chartcolorstyle+xml"/>
  <Override PartName="/ppt/charts/chart20.xml" ContentType="application/vnd.openxmlformats-officedocument.drawingml.chart+xml"/>
  <Override PartName="/ppt/theme/themeOverride11.xml" ContentType="application/vnd.openxmlformats-officedocument.themeOverride+xml"/>
  <Override PartName="/ppt/notesSlides/notesSlide19.xml" ContentType="application/vnd.openxmlformats-officedocument.presentationml.notesSlide+xml"/>
  <Override PartName="/ppt/charts/chart21.xml" ContentType="application/vnd.openxmlformats-officedocument.drawingml.chart+xml"/>
  <Override PartName="/ppt/theme/themeOverride12.xml" ContentType="application/vnd.openxmlformats-officedocument.themeOverride+xml"/>
  <Override PartName="/ppt/charts/chart22.xml" ContentType="application/vnd.openxmlformats-officedocument.drawingml.chart+xml"/>
  <Override PartName="/ppt/theme/themeOverride13.xml" ContentType="application/vnd.openxmlformats-officedocument.themeOverr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 id="2147483700" r:id="rId2"/>
  </p:sldMasterIdLst>
  <p:notesMasterIdLst>
    <p:notesMasterId r:id="rId40"/>
  </p:notesMasterIdLst>
  <p:handoutMasterIdLst>
    <p:handoutMasterId r:id="rId41"/>
  </p:handoutMasterIdLst>
  <p:sldIdLst>
    <p:sldId id="865" r:id="rId3"/>
    <p:sldId id="1093" r:id="rId4"/>
    <p:sldId id="826" r:id="rId5"/>
    <p:sldId id="2143" r:id="rId6"/>
    <p:sldId id="660" r:id="rId7"/>
    <p:sldId id="675" r:id="rId8"/>
    <p:sldId id="886" r:id="rId9"/>
    <p:sldId id="869" r:id="rId10"/>
    <p:sldId id="878" r:id="rId11"/>
    <p:sldId id="1087" r:id="rId12"/>
    <p:sldId id="871" r:id="rId13"/>
    <p:sldId id="393" r:id="rId14"/>
    <p:sldId id="367" r:id="rId15"/>
    <p:sldId id="881" r:id="rId16"/>
    <p:sldId id="1091" r:id="rId17"/>
    <p:sldId id="1080" r:id="rId18"/>
    <p:sldId id="291" r:id="rId19"/>
    <p:sldId id="688" r:id="rId20"/>
    <p:sldId id="677" r:id="rId21"/>
    <p:sldId id="407" r:id="rId22"/>
    <p:sldId id="356" r:id="rId23"/>
    <p:sldId id="1081" r:id="rId24"/>
    <p:sldId id="1090" r:id="rId25"/>
    <p:sldId id="478" r:id="rId26"/>
    <p:sldId id="1082" r:id="rId27"/>
    <p:sldId id="1083" r:id="rId28"/>
    <p:sldId id="1094" r:id="rId29"/>
    <p:sldId id="1095" r:id="rId30"/>
    <p:sldId id="506" r:id="rId31"/>
    <p:sldId id="376" r:id="rId32"/>
    <p:sldId id="378" r:id="rId33"/>
    <p:sldId id="839" r:id="rId34"/>
    <p:sldId id="380" r:id="rId35"/>
    <p:sldId id="830" r:id="rId36"/>
    <p:sldId id="368" r:id="rId37"/>
    <p:sldId id="337" r:id="rId38"/>
    <p:sldId id="366" r:id="rId39"/>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504" userDrawn="1">
          <p15:clr>
            <a:srgbClr val="A4A3A4"/>
          </p15:clr>
        </p15:guide>
        <p15:guide id="5" orient="horz" pos="3984" userDrawn="1">
          <p15:clr>
            <a:srgbClr val="A4A3A4"/>
          </p15:clr>
        </p15:guide>
        <p15:guide id="6" pos="3504" userDrawn="1">
          <p15:clr>
            <a:srgbClr val="A4A3A4"/>
          </p15:clr>
        </p15:guide>
        <p15:guide id="7" pos="4176" userDrawn="1">
          <p15:clr>
            <a:srgbClr val="A4A3A4"/>
          </p15:clr>
        </p15:guide>
        <p15:guide id="10" pos="7296" userDrawn="1">
          <p15:clr>
            <a:srgbClr val="A4A3A4"/>
          </p15:clr>
        </p15:guide>
        <p15:guide id="11" orient="horz" pos="1296" userDrawn="1">
          <p15:clr>
            <a:srgbClr val="A4A3A4"/>
          </p15:clr>
        </p15:guide>
        <p15:guide id="12" orient="horz" pos="480" userDrawn="1">
          <p15:clr>
            <a:srgbClr val="A4A3A4"/>
          </p15:clr>
        </p15:guide>
        <p15:guide id="13" orient="horz" pos="2976" userDrawn="1">
          <p15:clr>
            <a:srgbClr val="A4A3A4"/>
          </p15:clr>
        </p15:guide>
        <p15:guide id="14" orient="horz" pos="3744" userDrawn="1">
          <p15:clr>
            <a:srgbClr val="A4A3A4"/>
          </p15:clr>
        </p15:guide>
        <p15:guide id="15" pos="240" userDrawn="1">
          <p15:clr>
            <a:srgbClr val="A4A3A4"/>
          </p15:clr>
        </p15:guide>
        <p15:guide id="16" orient="horz" pos="768" userDrawn="1">
          <p15:clr>
            <a:srgbClr val="A4A3A4"/>
          </p15:clr>
        </p15:guide>
        <p15:guide id="17" orient="horz" pos="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30A9B"/>
    <a:srgbClr val="659643"/>
    <a:srgbClr val="BE6743"/>
    <a:srgbClr val="4B0590"/>
    <a:srgbClr val="FF7C0F"/>
    <a:srgbClr val="E5E5E5"/>
    <a:srgbClr val="6EA14B"/>
    <a:srgbClr val="FF6666"/>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60" autoAdjust="0"/>
    <p:restoredTop sz="96187" autoAdjust="0"/>
  </p:normalViewPr>
  <p:slideViewPr>
    <p:cSldViewPr showGuides="1">
      <p:cViewPr varScale="1">
        <p:scale>
          <a:sx n="80" d="100"/>
          <a:sy n="80" d="100"/>
        </p:scale>
        <p:origin x="126" y="852"/>
      </p:cViewPr>
      <p:guideLst>
        <p:guide orient="horz" pos="2160"/>
        <p:guide pos="3840"/>
        <p:guide orient="horz" pos="3504"/>
        <p:guide orient="horz" pos="3984"/>
        <p:guide pos="3504"/>
        <p:guide pos="4176"/>
        <p:guide pos="7296"/>
        <p:guide orient="horz" pos="1296"/>
        <p:guide orient="horz" pos="480"/>
        <p:guide orient="horz" pos="2976"/>
        <p:guide orient="horz" pos="3744"/>
        <p:guide pos="240"/>
        <p:guide orient="horz" pos="768"/>
        <p:guide orient="horz" pos="672"/>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amp; Jess Karamouzis" userId="5f2f5c191da931c7" providerId="LiveId" clId="{91B84021-DCDD-4F47-B659-B684141CBCB0}"/>
    <pc:docChg chg="custSel addSld delSld modSld sldOrd">
      <pc:chgData name="Andrew &amp; Jess Karamouzis" userId="5f2f5c191da931c7" providerId="LiveId" clId="{91B84021-DCDD-4F47-B659-B684141CBCB0}" dt="2022-01-05T21:09:32.165" v="940" actId="20577"/>
      <pc:docMkLst>
        <pc:docMk/>
      </pc:docMkLst>
      <pc:sldChg chg="del">
        <pc:chgData name="Andrew &amp; Jess Karamouzis" userId="5f2f5c191da931c7" providerId="LiveId" clId="{91B84021-DCDD-4F47-B659-B684141CBCB0}" dt="2022-01-04T20:35:41.506" v="1" actId="47"/>
        <pc:sldMkLst>
          <pc:docMk/>
          <pc:sldMk cId="2546677176" sldId="259"/>
        </pc:sldMkLst>
      </pc:sldChg>
      <pc:sldChg chg="modSp mod">
        <pc:chgData name="Andrew &amp; Jess Karamouzis" userId="5f2f5c191da931c7" providerId="LiveId" clId="{91B84021-DCDD-4F47-B659-B684141CBCB0}" dt="2022-01-05T21:08:47.666" v="937" actId="27918"/>
        <pc:sldMkLst>
          <pc:docMk/>
          <pc:sldMk cId="2593868695" sldId="291"/>
        </pc:sldMkLst>
        <pc:graphicFrameChg chg="mod">
          <ac:chgData name="Andrew &amp; Jess Karamouzis" userId="5f2f5c191da931c7" providerId="LiveId" clId="{91B84021-DCDD-4F47-B659-B684141CBCB0}" dt="2022-01-05T21:08:30.491" v="934"/>
          <ac:graphicFrameMkLst>
            <pc:docMk/>
            <pc:sldMk cId="2593868695" sldId="291"/>
            <ac:graphicFrameMk id="6" creationId="{00000000-0000-0000-0000-000000000000}"/>
          </ac:graphicFrameMkLst>
        </pc:graphicFrameChg>
      </pc:sldChg>
      <pc:sldChg chg="addSp delSp modSp mod">
        <pc:chgData name="Andrew &amp; Jess Karamouzis" userId="5f2f5c191da931c7" providerId="LiveId" clId="{91B84021-DCDD-4F47-B659-B684141CBCB0}" dt="2022-01-05T20:43:44.645" v="800" actId="27918"/>
        <pc:sldMkLst>
          <pc:docMk/>
          <pc:sldMk cId="1530075109" sldId="352"/>
        </pc:sldMkLst>
        <pc:spChg chg="mod">
          <ac:chgData name="Andrew &amp; Jess Karamouzis" userId="5f2f5c191da931c7" providerId="LiveId" clId="{91B84021-DCDD-4F47-B659-B684141CBCB0}" dt="2022-01-05T20:30:54.863" v="787" actId="1035"/>
          <ac:spMkLst>
            <pc:docMk/>
            <pc:sldMk cId="1530075109" sldId="352"/>
            <ac:spMk id="12" creationId="{00000000-0000-0000-0000-000000000000}"/>
          </ac:spMkLst>
        </pc:spChg>
        <pc:graphicFrameChg chg="add mod">
          <ac:chgData name="Andrew &amp; Jess Karamouzis" userId="5f2f5c191da931c7" providerId="LiveId" clId="{91B84021-DCDD-4F47-B659-B684141CBCB0}" dt="2022-01-05T20:31:00.924" v="788" actId="14100"/>
          <ac:graphicFrameMkLst>
            <pc:docMk/>
            <pc:sldMk cId="1530075109" sldId="352"/>
            <ac:graphicFrameMk id="7" creationId="{D0D9D8E1-4D48-41E4-8FEA-374479149E97}"/>
          </ac:graphicFrameMkLst>
        </pc:graphicFrameChg>
        <pc:graphicFrameChg chg="del mod">
          <ac:chgData name="Andrew &amp; Jess Karamouzis" userId="5f2f5c191da931c7" providerId="LiveId" clId="{91B84021-DCDD-4F47-B659-B684141CBCB0}" dt="2022-01-05T20:30:44.936" v="784" actId="478"/>
          <ac:graphicFrameMkLst>
            <pc:docMk/>
            <pc:sldMk cId="1530075109" sldId="352"/>
            <ac:graphicFrameMk id="10" creationId="{D3670BEF-3338-4547-A110-B69317FADDBB}"/>
          </ac:graphicFrameMkLst>
        </pc:graphicFrameChg>
      </pc:sldChg>
      <pc:sldChg chg="addSp delSp modSp mod">
        <pc:chgData name="Andrew &amp; Jess Karamouzis" userId="5f2f5c191da931c7" providerId="LiveId" clId="{91B84021-DCDD-4F47-B659-B684141CBCB0}" dt="2022-01-05T20:50:06.035" v="923"/>
        <pc:sldMkLst>
          <pc:docMk/>
          <pc:sldMk cId="2564208103" sldId="354"/>
        </pc:sldMkLst>
        <pc:spChg chg="mod">
          <ac:chgData name="Andrew &amp; Jess Karamouzis" userId="5f2f5c191da931c7" providerId="LiveId" clId="{91B84021-DCDD-4F47-B659-B684141CBCB0}" dt="2022-01-05T20:46:33.868" v="889" actId="20577"/>
          <ac:spMkLst>
            <pc:docMk/>
            <pc:sldMk cId="2564208103" sldId="354"/>
            <ac:spMk id="5" creationId="{00000000-0000-0000-0000-000000000000}"/>
          </ac:spMkLst>
        </pc:spChg>
        <pc:graphicFrameChg chg="add mod">
          <ac:chgData name="Andrew &amp; Jess Karamouzis" userId="5f2f5c191da931c7" providerId="LiveId" clId="{91B84021-DCDD-4F47-B659-B684141CBCB0}" dt="2022-01-05T20:50:06.035" v="923"/>
          <ac:graphicFrameMkLst>
            <pc:docMk/>
            <pc:sldMk cId="2564208103" sldId="354"/>
            <ac:graphicFrameMk id="8" creationId="{CCC862DB-261B-4388-B8D6-D06947B6BAC7}"/>
          </ac:graphicFrameMkLst>
        </pc:graphicFrameChg>
        <pc:graphicFrameChg chg="del">
          <ac:chgData name="Andrew &amp; Jess Karamouzis" userId="5f2f5c191da931c7" providerId="LiveId" clId="{91B84021-DCDD-4F47-B659-B684141CBCB0}" dt="2022-01-05T20:47:07.613" v="893" actId="478"/>
          <ac:graphicFrameMkLst>
            <pc:docMk/>
            <pc:sldMk cId="2564208103" sldId="354"/>
            <ac:graphicFrameMk id="9" creationId="{3966E502-FDA8-4585-A750-BDDCD010D534}"/>
          </ac:graphicFrameMkLst>
        </pc:graphicFrameChg>
      </pc:sldChg>
      <pc:sldChg chg="mod">
        <pc:chgData name="Andrew &amp; Jess Karamouzis" userId="5f2f5c191da931c7" providerId="LiveId" clId="{91B84021-DCDD-4F47-B659-B684141CBCB0}" dt="2022-01-05T20:57:37.841" v="927" actId="27918"/>
        <pc:sldMkLst>
          <pc:docMk/>
          <pc:sldMk cId="2047067441" sldId="376"/>
        </pc:sldMkLst>
      </pc:sldChg>
      <pc:sldChg chg="mod">
        <pc:chgData name="Andrew &amp; Jess Karamouzis" userId="5f2f5c191da931c7" providerId="LiveId" clId="{91B84021-DCDD-4F47-B659-B684141CBCB0}" dt="2022-01-04T21:13:41.251" v="12" actId="27918"/>
        <pc:sldMkLst>
          <pc:docMk/>
          <pc:sldMk cId="3065955329" sldId="393"/>
        </pc:sldMkLst>
      </pc:sldChg>
      <pc:sldChg chg="del">
        <pc:chgData name="Andrew &amp; Jess Karamouzis" userId="5f2f5c191da931c7" providerId="LiveId" clId="{91B84021-DCDD-4F47-B659-B684141CBCB0}" dt="2022-01-05T16:07:07.068" v="247" actId="47"/>
        <pc:sldMkLst>
          <pc:docMk/>
          <pc:sldMk cId="1849612706" sldId="505"/>
        </pc:sldMkLst>
      </pc:sldChg>
      <pc:sldChg chg="del">
        <pc:chgData name="Andrew &amp; Jess Karamouzis" userId="5f2f5c191da931c7" providerId="LiveId" clId="{91B84021-DCDD-4F47-B659-B684141CBCB0}" dt="2022-01-05T21:07:41.926" v="932" actId="47"/>
        <pc:sldMkLst>
          <pc:docMk/>
          <pc:sldMk cId="1070665012" sldId="671"/>
        </pc:sldMkLst>
      </pc:sldChg>
      <pc:sldChg chg="modSp mod">
        <pc:chgData name="Andrew &amp; Jess Karamouzis" userId="5f2f5c191da931c7" providerId="LiveId" clId="{91B84021-DCDD-4F47-B659-B684141CBCB0}" dt="2022-01-04T20:36:10.520" v="2" actId="20577"/>
        <pc:sldMkLst>
          <pc:docMk/>
          <pc:sldMk cId="3269517741" sldId="673"/>
        </pc:sldMkLst>
        <pc:spChg chg="mod">
          <ac:chgData name="Andrew &amp; Jess Karamouzis" userId="5f2f5c191da931c7" providerId="LiveId" clId="{91B84021-DCDD-4F47-B659-B684141CBCB0}" dt="2022-01-04T20:36:10.520" v="2" actId="20577"/>
          <ac:spMkLst>
            <pc:docMk/>
            <pc:sldMk cId="3269517741" sldId="673"/>
            <ac:spMk id="5" creationId="{00000000-0000-0000-0000-000000000000}"/>
          </ac:spMkLst>
        </pc:spChg>
      </pc:sldChg>
      <pc:sldChg chg="modSp mod">
        <pc:chgData name="Andrew &amp; Jess Karamouzis" userId="5f2f5c191da931c7" providerId="LiveId" clId="{91B84021-DCDD-4F47-B659-B684141CBCB0}" dt="2022-01-05T15:53:18.330" v="199" actId="1076"/>
        <pc:sldMkLst>
          <pc:docMk/>
          <pc:sldMk cId="2286426004" sldId="688"/>
        </pc:sldMkLst>
        <pc:spChg chg="mod">
          <ac:chgData name="Andrew &amp; Jess Karamouzis" userId="5f2f5c191da931c7" providerId="LiveId" clId="{91B84021-DCDD-4F47-B659-B684141CBCB0}" dt="2022-01-05T15:53:18.330" v="199" actId="1076"/>
          <ac:spMkLst>
            <pc:docMk/>
            <pc:sldMk cId="2286426004" sldId="688"/>
            <ac:spMk id="12" creationId="{00000000-0000-0000-0000-000000000000}"/>
          </ac:spMkLst>
        </pc:spChg>
      </pc:sldChg>
      <pc:sldChg chg="modSp mod">
        <pc:chgData name="Andrew &amp; Jess Karamouzis" userId="5f2f5c191da931c7" providerId="LiveId" clId="{91B84021-DCDD-4F47-B659-B684141CBCB0}" dt="2022-01-05T21:01:56.173" v="929" actId="14100"/>
        <pc:sldMkLst>
          <pc:docMk/>
          <pc:sldMk cId="2850051822" sldId="830"/>
        </pc:sldMkLst>
        <pc:graphicFrameChg chg="mod">
          <ac:chgData name="Andrew &amp; Jess Karamouzis" userId="5f2f5c191da931c7" providerId="LiveId" clId="{91B84021-DCDD-4F47-B659-B684141CBCB0}" dt="2022-01-05T21:01:56.173" v="929" actId="14100"/>
          <ac:graphicFrameMkLst>
            <pc:docMk/>
            <pc:sldMk cId="2850051822" sldId="830"/>
            <ac:graphicFrameMk id="8" creationId="{00000000-0000-0000-0000-000000000000}"/>
          </ac:graphicFrameMkLst>
        </pc:graphicFrameChg>
      </pc:sldChg>
      <pc:sldChg chg="modSp mod">
        <pc:chgData name="Andrew &amp; Jess Karamouzis" userId="5f2f5c191da931c7" providerId="LiveId" clId="{91B84021-DCDD-4F47-B659-B684141CBCB0}" dt="2022-01-05T20:59:47.018" v="928" actId="207"/>
        <pc:sldMkLst>
          <pc:docMk/>
          <pc:sldMk cId="3598498577" sldId="839"/>
        </pc:sldMkLst>
        <pc:spChg chg="mod">
          <ac:chgData name="Andrew &amp; Jess Karamouzis" userId="5f2f5c191da931c7" providerId="LiveId" clId="{91B84021-DCDD-4F47-B659-B684141CBCB0}" dt="2022-01-05T20:59:47.018" v="928" actId="207"/>
          <ac:spMkLst>
            <pc:docMk/>
            <pc:sldMk cId="3598498577" sldId="839"/>
            <ac:spMk id="2" creationId="{00000000-0000-0000-0000-000000000000}"/>
          </ac:spMkLst>
        </pc:spChg>
      </pc:sldChg>
      <pc:sldChg chg="modSp mod">
        <pc:chgData name="Andrew &amp; Jess Karamouzis" userId="5f2f5c191da931c7" providerId="LiveId" clId="{91B84021-DCDD-4F47-B659-B684141CBCB0}" dt="2022-01-04T20:35:38.131" v="0"/>
        <pc:sldMkLst>
          <pc:docMk/>
          <pc:sldMk cId="590898855" sldId="859"/>
        </pc:sldMkLst>
        <pc:spChg chg="mod">
          <ac:chgData name="Andrew &amp; Jess Karamouzis" userId="5f2f5c191da931c7" providerId="LiveId" clId="{91B84021-DCDD-4F47-B659-B684141CBCB0}" dt="2022-01-04T20:35:38.131" v="0"/>
          <ac:spMkLst>
            <pc:docMk/>
            <pc:sldMk cId="590898855" sldId="859"/>
            <ac:spMk id="15" creationId="{00000000-0000-0000-0000-000000000000}"/>
          </ac:spMkLst>
        </pc:spChg>
      </pc:sldChg>
      <pc:sldChg chg="modSp mod">
        <pc:chgData name="Andrew &amp; Jess Karamouzis" userId="5f2f5c191da931c7" providerId="LiveId" clId="{91B84021-DCDD-4F47-B659-B684141CBCB0}" dt="2022-01-04T21:40:08.257" v="22" actId="207"/>
        <pc:sldMkLst>
          <pc:docMk/>
          <pc:sldMk cId="1907390752" sldId="881"/>
        </pc:sldMkLst>
        <pc:spChg chg="mod">
          <ac:chgData name="Andrew &amp; Jess Karamouzis" userId="5f2f5c191da931c7" providerId="LiveId" clId="{91B84021-DCDD-4F47-B659-B684141CBCB0}" dt="2022-01-04T21:40:04.627" v="21" actId="207"/>
          <ac:spMkLst>
            <pc:docMk/>
            <pc:sldMk cId="1907390752" sldId="881"/>
            <ac:spMk id="2" creationId="{00000000-0000-0000-0000-000000000000}"/>
          </ac:spMkLst>
        </pc:spChg>
        <pc:spChg chg="mod">
          <ac:chgData name="Andrew &amp; Jess Karamouzis" userId="5f2f5c191da931c7" providerId="LiveId" clId="{91B84021-DCDD-4F47-B659-B684141CBCB0}" dt="2022-01-04T21:40:08.257" v="22" actId="207"/>
          <ac:spMkLst>
            <pc:docMk/>
            <pc:sldMk cId="1907390752" sldId="881"/>
            <ac:spMk id="3" creationId="{BDA0FC0F-F400-46B5-A9B1-5784683BD49C}"/>
          </ac:spMkLst>
        </pc:spChg>
      </pc:sldChg>
      <pc:sldChg chg="addSp delSp modSp mod">
        <pc:chgData name="Andrew &amp; Jess Karamouzis" userId="5f2f5c191da931c7" providerId="LiveId" clId="{91B84021-DCDD-4F47-B659-B684141CBCB0}" dt="2022-01-05T15:12:44.598" v="191" actId="20577"/>
        <pc:sldMkLst>
          <pc:docMk/>
          <pc:sldMk cId="2401946361" sldId="1080"/>
        </pc:sldMkLst>
        <pc:spChg chg="add del mod">
          <ac:chgData name="Andrew &amp; Jess Karamouzis" userId="5f2f5c191da931c7" providerId="LiveId" clId="{91B84021-DCDD-4F47-B659-B684141CBCB0}" dt="2022-01-05T15:08:05.019" v="42" actId="478"/>
          <ac:spMkLst>
            <pc:docMk/>
            <pc:sldMk cId="2401946361" sldId="1080"/>
            <ac:spMk id="3" creationId="{189E8634-5131-4F16-8BF2-3F41A1537816}"/>
          </ac:spMkLst>
        </pc:spChg>
        <pc:spChg chg="mod">
          <ac:chgData name="Andrew &amp; Jess Karamouzis" userId="5f2f5c191da931c7" providerId="LiveId" clId="{91B84021-DCDD-4F47-B659-B684141CBCB0}" dt="2022-01-05T15:12:44.598" v="191" actId="20577"/>
          <ac:spMkLst>
            <pc:docMk/>
            <pc:sldMk cId="2401946361" sldId="1080"/>
            <ac:spMk id="5" creationId="{00000000-0000-0000-0000-000000000000}"/>
          </ac:spMkLst>
        </pc:spChg>
      </pc:sldChg>
      <pc:sldChg chg="addSp delSp modSp mod">
        <pc:chgData name="Andrew &amp; Jess Karamouzis" userId="5f2f5c191da931c7" providerId="LiveId" clId="{91B84021-DCDD-4F47-B659-B684141CBCB0}" dt="2022-01-05T21:09:26.491" v="939" actId="6549"/>
        <pc:sldMkLst>
          <pc:docMk/>
          <pc:sldMk cId="2948023193" sldId="1081"/>
        </pc:sldMkLst>
        <pc:spChg chg="mod ord">
          <ac:chgData name="Andrew &amp; Jess Karamouzis" userId="5f2f5c191da931c7" providerId="LiveId" clId="{91B84021-DCDD-4F47-B659-B684141CBCB0}" dt="2022-01-05T21:09:26.491" v="939" actId="6549"/>
          <ac:spMkLst>
            <pc:docMk/>
            <pc:sldMk cId="2948023193" sldId="1081"/>
            <ac:spMk id="8" creationId="{4E8D072A-E0B8-4048-97DE-F942A9C4EABC}"/>
          </ac:spMkLst>
        </pc:spChg>
        <pc:graphicFrameChg chg="del">
          <ac:chgData name="Andrew &amp; Jess Karamouzis" userId="5f2f5c191da931c7" providerId="LiveId" clId="{91B84021-DCDD-4F47-B659-B684141CBCB0}" dt="2022-01-05T15:59:04.507" v="200" actId="478"/>
          <ac:graphicFrameMkLst>
            <pc:docMk/>
            <pc:sldMk cId="2948023193" sldId="1081"/>
            <ac:graphicFrameMk id="9" creationId="{53D756E9-F8BA-4015-9E66-09E86CCA87EA}"/>
          </ac:graphicFrameMkLst>
        </pc:graphicFrameChg>
        <pc:graphicFrameChg chg="add mod">
          <ac:chgData name="Andrew &amp; Jess Karamouzis" userId="5f2f5c191da931c7" providerId="LiveId" clId="{91B84021-DCDD-4F47-B659-B684141CBCB0}" dt="2022-01-05T15:59:16.663" v="202"/>
          <ac:graphicFrameMkLst>
            <pc:docMk/>
            <pc:sldMk cId="2948023193" sldId="1081"/>
            <ac:graphicFrameMk id="10" creationId="{C41E7E09-7484-4D73-96CC-070C34A80345}"/>
          </ac:graphicFrameMkLst>
        </pc:graphicFrameChg>
      </pc:sldChg>
      <pc:sldChg chg="modSp mod">
        <pc:chgData name="Andrew &amp; Jess Karamouzis" userId="5f2f5c191da931c7" providerId="LiveId" clId="{91B84021-DCDD-4F47-B659-B684141CBCB0}" dt="2022-01-05T20:29:26.860" v="780" actId="20577"/>
        <pc:sldMkLst>
          <pc:docMk/>
          <pc:sldMk cId="1807741170" sldId="1082"/>
        </pc:sldMkLst>
        <pc:spChg chg="mod">
          <ac:chgData name="Andrew &amp; Jess Karamouzis" userId="5f2f5c191da931c7" providerId="LiveId" clId="{91B84021-DCDD-4F47-B659-B684141CBCB0}" dt="2022-01-05T20:29:26.860" v="780" actId="20577"/>
          <ac:spMkLst>
            <pc:docMk/>
            <pc:sldMk cId="1807741170" sldId="1082"/>
            <ac:spMk id="5" creationId="{00000000-0000-0000-0000-000000000000}"/>
          </ac:spMkLst>
        </pc:spChg>
      </pc:sldChg>
      <pc:sldChg chg="modSp mod">
        <pc:chgData name="Andrew &amp; Jess Karamouzis" userId="5f2f5c191da931c7" providerId="LiveId" clId="{91B84021-DCDD-4F47-B659-B684141CBCB0}" dt="2022-01-05T20:29:03.319" v="680" actId="20577"/>
        <pc:sldMkLst>
          <pc:docMk/>
          <pc:sldMk cId="3500053722" sldId="1083"/>
        </pc:sldMkLst>
        <pc:spChg chg="mod">
          <ac:chgData name="Andrew &amp; Jess Karamouzis" userId="5f2f5c191da931c7" providerId="LiveId" clId="{91B84021-DCDD-4F47-B659-B684141CBCB0}" dt="2022-01-05T20:29:03.319" v="680" actId="20577"/>
          <ac:spMkLst>
            <pc:docMk/>
            <pc:sldMk cId="3500053722" sldId="1083"/>
            <ac:spMk id="5" creationId="{00000000-0000-0000-0000-000000000000}"/>
          </ac:spMkLst>
        </pc:spChg>
        <pc:graphicFrameChg chg="mod">
          <ac:chgData name="Andrew &amp; Jess Karamouzis" userId="5f2f5c191da931c7" providerId="LiveId" clId="{91B84021-DCDD-4F47-B659-B684141CBCB0}" dt="2022-01-05T20:28:07.089" v="561"/>
          <ac:graphicFrameMkLst>
            <pc:docMk/>
            <pc:sldMk cId="3500053722" sldId="1083"/>
            <ac:graphicFrameMk id="8" creationId="{B1B9BE3A-EF59-4EB0-98DC-964F8CA333E6}"/>
          </ac:graphicFrameMkLst>
        </pc:graphicFrameChg>
      </pc:sldChg>
      <pc:sldChg chg="mod">
        <pc:chgData name="Andrew &amp; Jess Karamouzis" userId="5f2f5c191da931c7" providerId="LiveId" clId="{91B84021-DCDD-4F47-B659-B684141CBCB0}" dt="2022-01-04T20:54:42.641" v="7" actId="27918"/>
        <pc:sldMkLst>
          <pc:docMk/>
          <pc:sldMk cId="2377891479" sldId="1087"/>
        </pc:sldMkLst>
      </pc:sldChg>
      <pc:sldChg chg="del">
        <pc:chgData name="Andrew &amp; Jess Karamouzis" userId="5f2f5c191da931c7" providerId="LiveId" clId="{91B84021-DCDD-4F47-B659-B684141CBCB0}" dt="2022-01-05T21:06:36.357" v="931" actId="47"/>
        <pc:sldMkLst>
          <pc:docMk/>
          <pc:sldMk cId="102652843" sldId="1088"/>
        </pc:sldMkLst>
      </pc:sldChg>
      <pc:sldChg chg="del">
        <pc:chgData name="Andrew &amp; Jess Karamouzis" userId="5f2f5c191da931c7" providerId="LiveId" clId="{91B84021-DCDD-4F47-B659-B684141CBCB0}" dt="2022-01-05T21:06:28.917" v="930" actId="47"/>
        <pc:sldMkLst>
          <pc:docMk/>
          <pc:sldMk cId="3361503482" sldId="1089"/>
        </pc:sldMkLst>
      </pc:sldChg>
      <pc:sldChg chg="addSp delSp modSp add mod ord">
        <pc:chgData name="Andrew &amp; Jess Karamouzis" userId="5f2f5c191da931c7" providerId="LiveId" clId="{91B84021-DCDD-4F47-B659-B684141CBCB0}" dt="2022-01-05T21:09:32.165" v="940" actId="20577"/>
        <pc:sldMkLst>
          <pc:docMk/>
          <pc:sldMk cId="3744959187" sldId="1090"/>
        </pc:sldMkLst>
        <pc:spChg chg="mod ord">
          <ac:chgData name="Andrew &amp; Jess Karamouzis" userId="5f2f5c191da931c7" providerId="LiveId" clId="{91B84021-DCDD-4F47-B659-B684141CBCB0}" dt="2022-01-05T21:09:32.165" v="940" actId="20577"/>
          <ac:spMkLst>
            <pc:docMk/>
            <pc:sldMk cId="3744959187" sldId="1090"/>
            <ac:spMk id="7" creationId="{B70AF821-70D3-3D4F-B0FF-DDC42A45E3C2}"/>
          </ac:spMkLst>
        </pc:spChg>
        <pc:graphicFrameChg chg="del">
          <ac:chgData name="Andrew &amp; Jess Karamouzis" userId="5f2f5c191da931c7" providerId="LiveId" clId="{91B84021-DCDD-4F47-B659-B684141CBCB0}" dt="2022-01-05T16:03:44.413" v="227" actId="478"/>
          <ac:graphicFrameMkLst>
            <pc:docMk/>
            <pc:sldMk cId="3744959187" sldId="1090"/>
            <ac:graphicFrameMk id="8" creationId="{553F3095-A5F5-4B25-AD7D-BCAD62D48AE9}"/>
          </ac:graphicFrameMkLst>
        </pc:graphicFrameChg>
        <pc:graphicFrameChg chg="add mod">
          <ac:chgData name="Andrew &amp; Jess Karamouzis" userId="5f2f5c191da931c7" providerId="LiveId" clId="{91B84021-DCDD-4F47-B659-B684141CBCB0}" dt="2022-01-05T16:04:17.942" v="237" actId="14100"/>
          <ac:graphicFrameMkLst>
            <pc:docMk/>
            <pc:sldMk cId="3744959187" sldId="1090"/>
            <ac:graphicFrameMk id="10" creationId="{F2B6D060-2FBB-4EC1-BA48-FD35F19A2C37}"/>
          </ac:graphicFrameMkLst>
        </pc:graphicFrameChg>
      </pc:sldChg>
      <pc:sldChg chg="add del">
        <pc:chgData name="Andrew &amp; Jess Karamouzis" userId="5f2f5c191da931c7" providerId="LiveId" clId="{91B84021-DCDD-4F47-B659-B684141CBCB0}" dt="2022-01-05T20:44:07.752" v="801" actId="47"/>
        <pc:sldMkLst>
          <pc:docMk/>
          <pc:sldMk cId="3822722524" sldId="1091"/>
        </pc:sldMkLst>
      </pc:sldChg>
      <pc:sldChg chg="modSp add del mod">
        <pc:chgData name="Andrew &amp; Jess Karamouzis" userId="5f2f5c191da931c7" providerId="LiveId" clId="{91B84021-DCDD-4F47-B659-B684141CBCB0}" dt="2022-01-05T16:37:31.142" v="333" actId="47"/>
        <pc:sldMkLst>
          <pc:docMk/>
          <pc:sldMk cId="4258370593" sldId="1091"/>
        </pc:sldMkLst>
        <pc:graphicFrameChg chg="mod">
          <ac:chgData name="Andrew &amp; Jess Karamouzis" userId="5f2f5c191da931c7" providerId="LiveId" clId="{91B84021-DCDD-4F47-B659-B684141CBCB0}" dt="2022-01-05T16:37:28.550" v="332"/>
          <ac:graphicFrameMkLst>
            <pc:docMk/>
            <pc:sldMk cId="4258370593" sldId="1091"/>
            <ac:graphicFrameMk id="7" creationId="{BBD916AE-FF97-4EEF-B79C-496C595F642E}"/>
          </ac:graphicFrameMkLst>
        </pc:graphicFrameChg>
      </pc:sldChg>
    </pc:docChg>
  </pc:docChgLst>
  <pc:docChgLst>
    <pc:chgData name="Andrew &amp; Jess Karamouzis" userId="5f2f5c191da931c7" providerId="LiveId" clId="{D763ACD5-1C30-40EF-84CC-B6EF3F6CCA51}"/>
    <pc:docChg chg="undo redo custSel delSld modSld">
      <pc:chgData name="Andrew &amp; Jess Karamouzis" userId="5f2f5c191da931c7" providerId="LiveId" clId="{D763ACD5-1C30-40EF-84CC-B6EF3F6CCA51}" dt="2022-02-18T14:12:45.939" v="671" actId="14100"/>
      <pc:docMkLst>
        <pc:docMk/>
      </pc:docMkLst>
      <pc:sldChg chg="modSp mod">
        <pc:chgData name="Andrew &amp; Jess Karamouzis" userId="5f2f5c191da931c7" providerId="LiveId" clId="{D763ACD5-1C30-40EF-84CC-B6EF3F6CCA51}" dt="2022-02-16T16:59:23.988" v="330" actId="1037"/>
        <pc:sldMkLst>
          <pc:docMk/>
          <pc:sldMk cId="2593868695" sldId="291"/>
        </pc:sldMkLst>
        <pc:spChg chg="mod">
          <ac:chgData name="Andrew &amp; Jess Karamouzis" userId="5f2f5c191da931c7" providerId="LiveId" clId="{D763ACD5-1C30-40EF-84CC-B6EF3F6CCA51}" dt="2022-02-16T16:59:08.036" v="327" actId="207"/>
          <ac:spMkLst>
            <pc:docMk/>
            <pc:sldMk cId="2593868695" sldId="291"/>
            <ac:spMk id="3" creationId="{00000000-0000-0000-0000-000000000000}"/>
          </ac:spMkLst>
        </pc:spChg>
        <pc:spChg chg="mod">
          <ac:chgData name="Andrew &amp; Jess Karamouzis" userId="5f2f5c191da931c7" providerId="LiveId" clId="{D763ACD5-1C30-40EF-84CC-B6EF3F6CCA51}" dt="2022-02-16T16:59:23.988" v="330" actId="1037"/>
          <ac:spMkLst>
            <pc:docMk/>
            <pc:sldMk cId="2593868695" sldId="291"/>
            <ac:spMk id="5" creationId="{00000000-0000-0000-0000-000000000000}"/>
          </ac:spMkLst>
        </pc:spChg>
        <pc:graphicFrameChg chg="mod">
          <ac:chgData name="Andrew &amp; Jess Karamouzis" userId="5f2f5c191da931c7" providerId="LiveId" clId="{D763ACD5-1C30-40EF-84CC-B6EF3F6CCA51}" dt="2022-02-16T15:11:55.995" v="2"/>
          <ac:graphicFrameMkLst>
            <pc:docMk/>
            <pc:sldMk cId="2593868695" sldId="291"/>
            <ac:graphicFrameMk id="6" creationId="{00000000-0000-0000-0000-000000000000}"/>
          </ac:graphicFrameMkLst>
        </pc:graphicFrameChg>
      </pc:sldChg>
      <pc:sldChg chg="modSp mod">
        <pc:chgData name="Andrew &amp; Jess Karamouzis" userId="5f2f5c191da931c7" providerId="LiveId" clId="{D763ACD5-1C30-40EF-84CC-B6EF3F6CCA51}" dt="2022-02-17T21:10:06.777" v="665" actId="207"/>
        <pc:sldMkLst>
          <pc:docMk/>
          <pc:sldMk cId="2619127785" sldId="337"/>
        </pc:sldMkLst>
        <pc:spChg chg="mod">
          <ac:chgData name="Andrew &amp; Jess Karamouzis" userId="5f2f5c191da931c7" providerId="LiveId" clId="{D763ACD5-1C30-40EF-84CC-B6EF3F6CCA51}" dt="2022-02-17T21:10:06.777" v="665" actId="207"/>
          <ac:spMkLst>
            <pc:docMk/>
            <pc:sldMk cId="2619127785" sldId="337"/>
            <ac:spMk id="2" creationId="{00000000-0000-0000-0000-000000000000}"/>
          </ac:spMkLst>
        </pc:spChg>
      </pc:sldChg>
      <pc:sldChg chg="modSp mod">
        <pc:chgData name="Andrew &amp; Jess Karamouzis" userId="5f2f5c191da931c7" providerId="LiveId" clId="{D763ACD5-1C30-40EF-84CC-B6EF3F6CCA51}" dt="2022-02-16T17:13:50.974" v="388" actId="207"/>
        <pc:sldMkLst>
          <pc:docMk/>
          <pc:sldMk cId="3931149439" sldId="356"/>
        </pc:sldMkLst>
        <pc:spChg chg="mod">
          <ac:chgData name="Andrew &amp; Jess Karamouzis" userId="5f2f5c191da931c7" providerId="LiveId" clId="{D763ACD5-1C30-40EF-84CC-B6EF3F6CCA51}" dt="2022-02-16T17:13:50.974" v="388" actId="207"/>
          <ac:spMkLst>
            <pc:docMk/>
            <pc:sldMk cId="3931149439" sldId="356"/>
            <ac:spMk id="2" creationId="{00000000-0000-0000-0000-000000000000}"/>
          </ac:spMkLst>
        </pc:spChg>
        <pc:graphicFrameChg chg="mod">
          <ac:chgData name="Andrew &amp; Jess Karamouzis" userId="5f2f5c191da931c7" providerId="LiveId" clId="{D763ACD5-1C30-40EF-84CC-B6EF3F6CCA51}" dt="2022-02-16T17:12:33.526" v="375"/>
          <ac:graphicFrameMkLst>
            <pc:docMk/>
            <pc:sldMk cId="3931149439" sldId="356"/>
            <ac:graphicFrameMk id="10" creationId="{00000000-0000-0000-0000-000000000000}"/>
          </ac:graphicFrameMkLst>
        </pc:graphicFrameChg>
      </pc:sldChg>
      <pc:sldChg chg="modSp mod">
        <pc:chgData name="Andrew &amp; Jess Karamouzis" userId="5f2f5c191da931c7" providerId="LiveId" clId="{D763ACD5-1C30-40EF-84CC-B6EF3F6CCA51}" dt="2022-02-18T14:11:04.610" v="668"/>
        <pc:sldMkLst>
          <pc:docMk/>
          <pc:sldMk cId="194103054" sldId="367"/>
        </pc:sldMkLst>
        <pc:spChg chg="mod">
          <ac:chgData name="Andrew &amp; Jess Karamouzis" userId="5f2f5c191da931c7" providerId="LiveId" clId="{D763ACD5-1C30-40EF-84CC-B6EF3F6CCA51}" dt="2022-02-16T16:42:54.662" v="243" actId="207"/>
          <ac:spMkLst>
            <pc:docMk/>
            <pc:sldMk cId="194103054" sldId="367"/>
            <ac:spMk id="2" creationId="{00000000-0000-0000-0000-000000000000}"/>
          </ac:spMkLst>
        </pc:spChg>
        <pc:spChg chg="mod">
          <ac:chgData name="Andrew &amp; Jess Karamouzis" userId="5f2f5c191da931c7" providerId="LiveId" clId="{D763ACD5-1C30-40EF-84CC-B6EF3F6CCA51}" dt="2022-02-16T15:23:08.802" v="59" actId="14100"/>
          <ac:spMkLst>
            <pc:docMk/>
            <pc:sldMk cId="194103054" sldId="367"/>
            <ac:spMk id="5" creationId="{00000000-0000-0000-0000-000000000000}"/>
          </ac:spMkLst>
        </pc:spChg>
        <pc:graphicFrameChg chg="mod">
          <ac:chgData name="Andrew &amp; Jess Karamouzis" userId="5f2f5c191da931c7" providerId="LiveId" clId="{D763ACD5-1C30-40EF-84CC-B6EF3F6CCA51}" dt="2022-02-18T14:11:04.610" v="668"/>
          <ac:graphicFrameMkLst>
            <pc:docMk/>
            <pc:sldMk cId="194103054" sldId="367"/>
            <ac:graphicFrameMk id="6" creationId="{1348B50B-E7B5-4566-9069-9F6F4A3BFDF4}"/>
          </ac:graphicFrameMkLst>
        </pc:graphicFrameChg>
      </pc:sldChg>
      <pc:sldChg chg="modSp mod">
        <pc:chgData name="Andrew &amp; Jess Karamouzis" userId="5f2f5c191da931c7" providerId="LiveId" clId="{D763ACD5-1C30-40EF-84CC-B6EF3F6CCA51}" dt="2022-02-17T20:31:21.243" v="459" actId="207"/>
        <pc:sldMkLst>
          <pc:docMk/>
          <pc:sldMk cId="152517782" sldId="368"/>
        </pc:sldMkLst>
        <pc:spChg chg="mod">
          <ac:chgData name="Andrew &amp; Jess Karamouzis" userId="5f2f5c191da931c7" providerId="LiveId" clId="{D763ACD5-1C30-40EF-84CC-B6EF3F6CCA51}" dt="2022-02-17T20:31:21.243" v="459" actId="207"/>
          <ac:spMkLst>
            <pc:docMk/>
            <pc:sldMk cId="152517782" sldId="368"/>
            <ac:spMk id="2" creationId="{00000000-0000-0000-0000-000000000000}"/>
          </ac:spMkLst>
        </pc:spChg>
      </pc:sldChg>
      <pc:sldChg chg="modSp mod">
        <pc:chgData name="Andrew &amp; Jess Karamouzis" userId="5f2f5c191da931c7" providerId="LiveId" clId="{D763ACD5-1C30-40EF-84CC-B6EF3F6CCA51}" dt="2022-02-17T20:21:23.714" v="441" actId="207"/>
        <pc:sldMkLst>
          <pc:docMk/>
          <pc:sldMk cId="2047067441" sldId="376"/>
        </pc:sldMkLst>
        <pc:spChg chg="mod">
          <ac:chgData name="Andrew &amp; Jess Karamouzis" userId="5f2f5c191da931c7" providerId="LiveId" clId="{D763ACD5-1C30-40EF-84CC-B6EF3F6CCA51}" dt="2022-02-17T20:21:23.714" v="441" actId="207"/>
          <ac:spMkLst>
            <pc:docMk/>
            <pc:sldMk cId="2047067441" sldId="376"/>
            <ac:spMk id="2" creationId="{00000000-0000-0000-0000-000000000000}"/>
          </ac:spMkLst>
        </pc:spChg>
        <pc:spChg chg="mod">
          <ac:chgData name="Andrew &amp; Jess Karamouzis" userId="5f2f5c191da931c7" providerId="LiveId" clId="{D763ACD5-1C30-40EF-84CC-B6EF3F6CCA51}" dt="2022-02-16T15:24:48.426" v="74" actId="20577"/>
          <ac:spMkLst>
            <pc:docMk/>
            <pc:sldMk cId="2047067441" sldId="376"/>
            <ac:spMk id="5" creationId="{00000000-0000-0000-0000-000000000000}"/>
          </ac:spMkLst>
        </pc:spChg>
        <pc:graphicFrameChg chg="mod">
          <ac:chgData name="Andrew &amp; Jess Karamouzis" userId="5f2f5c191da931c7" providerId="LiveId" clId="{D763ACD5-1C30-40EF-84CC-B6EF3F6CCA51}" dt="2022-02-16T15:11:55.995" v="2"/>
          <ac:graphicFrameMkLst>
            <pc:docMk/>
            <pc:sldMk cId="2047067441" sldId="376"/>
            <ac:graphicFrameMk id="9" creationId="{00000000-0000-0000-0000-000000000000}"/>
          </ac:graphicFrameMkLst>
        </pc:graphicFrameChg>
      </pc:sldChg>
      <pc:sldChg chg="modSp mod">
        <pc:chgData name="Andrew &amp; Jess Karamouzis" userId="5f2f5c191da931c7" providerId="LiveId" clId="{D763ACD5-1C30-40EF-84CC-B6EF3F6CCA51}" dt="2022-02-17T20:28:13.425" v="446" actId="207"/>
        <pc:sldMkLst>
          <pc:docMk/>
          <pc:sldMk cId="2337322751" sldId="378"/>
        </pc:sldMkLst>
        <pc:spChg chg="mod">
          <ac:chgData name="Andrew &amp; Jess Karamouzis" userId="5f2f5c191da931c7" providerId="LiveId" clId="{D763ACD5-1C30-40EF-84CC-B6EF3F6CCA51}" dt="2022-02-17T20:28:13.425" v="446" actId="207"/>
          <ac:spMkLst>
            <pc:docMk/>
            <pc:sldMk cId="2337322751" sldId="378"/>
            <ac:spMk id="2" creationId="{00000000-0000-0000-0000-000000000000}"/>
          </ac:spMkLst>
        </pc:spChg>
        <pc:spChg chg="mod">
          <ac:chgData name="Andrew &amp; Jess Karamouzis" userId="5f2f5c191da931c7" providerId="LiveId" clId="{D763ACD5-1C30-40EF-84CC-B6EF3F6CCA51}" dt="2022-02-16T15:25:14.547" v="116" actId="1037"/>
          <ac:spMkLst>
            <pc:docMk/>
            <pc:sldMk cId="2337322751" sldId="378"/>
            <ac:spMk id="5" creationId="{00000000-0000-0000-0000-000000000000}"/>
          </ac:spMkLst>
        </pc:spChg>
      </pc:sldChg>
      <pc:sldChg chg="modSp mod">
        <pc:chgData name="Andrew &amp; Jess Karamouzis" userId="5f2f5c191da931c7" providerId="LiveId" clId="{D763ACD5-1C30-40EF-84CC-B6EF3F6CCA51}" dt="2022-02-17T20:33:27.764" v="483"/>
        <pc:sldMkLst>
          <pc:docMk/>
          <pc:sldMk cId="1166943700" sldId="380"/>
        </pc:sldMkLst>
        <pc:spChg chg="mod">
          <ac:chgData name="Andrew &amp; Jess Karamouzis" userId="5f2f5c191da931c7" providerId="LiveId" clId="{D763ACD5-1C30-40EF-84CC-B6EF3F6CCA51}" dt="2022-02-17T20:32:42.112" v="470" actId="207"/>
          <ac:spMkLst>
            <pc:docMk/>
            <pc:sldMk cId="1166943700" sldId="380"/>
            <ac:spMk id="2" creationId="{00000000-0000-0000-0000-000000000000}"/>
          </ac:spMkLst>
        </pc:spChg>
        <pc:spChg chg="mod">
          <ac:chgData name="Andrew &amp; Jess Karamouzis" userId="5f2f5c191da931c7" providerId="LiveId" clId="{D763ACD5-1C30-40EF-84CC-B6EF3F6CCA51}" dt="2022-02-16T15:18:30.684" v="42"/>
          <ac:spMkLst>
            <pc:docMk/>
            <pc:sldMk cId="1166943700" sldId="380"/>
            <ac:spMk id="5" creationId="{00000000-0000-0000-0000-000000000000}"/>
          </ac:spMkLst>
        </pc:spChg>
        <pc:spChg chg="mod">
          <ac:chgData name="Andrew &amp; Jess Karamouzis" userId="5f2f5c191da931c7" providerId="LiveId" clId="{D763ACD5-1C30-40EF-84CC-B6EF3F6CCA51}" dt="2022-02-16T15:11:55.995" v="2"/>
          <ac:spMkLst>
            <pc:docMk/>
            <pc:sldMk cId="1166943700" sldId="380"/>
            <ac:spMk id="7" creationId="{00000000-0000-0000-0000-000000000000}"/>
          </ac:spMkLst>
        </pc:spChg>
        <pc:graphicFrameChg chg="mod">
          <ac:chgData name="Andrew &amp; Jess Karamouzis" userId="5f2f5c191da931c7" providerId="LiveId" clId="{D763ACD5-1C30-40EF-84CC-B6EF3F6CCA51}" dt="2022-02-17T20:33:27.764" v="483"/>
          <ac:graphicFrameMkLst>
            <pc:docMk/>
            <pc:sldMk cId="1166943700" sldId="380"/>
            <ac:graphicFrameMk id="9" creationId="{068DB5E7-0D0F-4BA1-96AD-11D4926C6F67}"/>
          </ac:graphicFrameMkLst>
        </pc:graphicFrameChg>
      </pc:sldChg>
      <pc:sldChg chg="modSp mod">
        <pc:chgData name="Andrew &amp; Jess Karamouzis" userId="5f2f5c191da931c7" providerId="LiveId" clId="{D763ACD5-1C30-40EF-84CC-B6EF3F6CCA51}" dt="2022-02-16T16:40:02.137" v="236" actId="207"/>
        <pc:sldMkLst>
          <pc:docMk/>
          <pc:sldMk cId="3065955329" sldId="393"/>
        </pc:sldMkLst>
        <pc:spChg chg="mod">
          <ac:chgData name="Andrew &amp; Jess Karamouzis" userId="5f2f5c191da931c7" providerId="LiveId" clId="{D763ACD5-1C30-40EF-84CC-B6EF3F6CCA51}" dt="2022-02-16T16:40:02.137" v="236" actId="207"/>
          <ac:spMkLst>
            <pc:docMk/>
            <pc:sldMk cId="3065955329" sldId="393"/>
            <ac:spMk id="2" creationId="{00000000-0000-0000-0000-000000000000}"/>
          </ac:spMkLst>
        </pc:spChg>
        <pc:spChg chg="mod">
          <ac:chgData name="Andrew &amp; Jess Karamouzis" userId="5f2f5c191da931c7" providerId="LiveId" clId="{D763ACD5-1C30-40EF-84CC-B6EF3F6CCA51}" dt="2022-02-16T15:18:30.684" v="42"/>
          <ac:spMkLst>
            <pc:docMk/>
            <pc:sldMk cId="3065955329" sldId="393"/>
            <ac:spMk id="5" creationId="{00000000-0000-0000-0000-000000000000}"/>
          </ac:spMkLst>
        </pc:spChg>
        <pc:spChg chg="mod">
          <ac:chgData name="Andrew &amp; Jess Karamouzis" userId="5f2f5c191da931c7" providerId="LiveId" clId="{D763ACD5-1C30-40EF-84CC-B6EF3F6CCA51}" dt="2022-02-16T15:11:55.995" v="2"/>
          <ac:spMkLst>
            <pc:docMk/>
            <pc:sldMk cId="3065955329" sldId="393"/>
            <ac:spMk id="8" creationId="{ED56104E-4342-4C00-9E11-7DE069C8EF41}"/>
          </ac:spMkLst>
        </pc:spChg>
      </pc:sldChg>
      <pc:sldChg chg="modSp mod">
        <pc:chgData name="Andrew &amp; Jess Karamouzis" userId="5f2f5c191da931c7" providerId="LiveId" clId="{D763ACD5-1C30-40EF-84CC-B6EF3F6CCA51}" dt="2022-02-16T17:10:02.892" v="366" actId="207"/>
        <pc:sldMkLst>
          <pc:docMk/>
          <pc:sldMk cId="2286426004" sldId="688"/>
        </pc:sldMkLst>
        <pc:spChg chg="mod">
          <ac:chgData name="Andrew &amp; Jess Karamouzis" userId="5f2f5c191da931c7" providerId="LiveId" clId="{D763ACD5-1C30-40EF-84CC-B6EF3F6CCA51}" dt="2022-02-16T15:18:30.684" v="42"/>
          <ac:spMkLst>
            <pc:docMk/>
            <pc:sldMk cId="2286426004" sldId="688"/>
            <ac:spMk id="6" creationId="{00000000-0000-0000-0000-000000000000}"/>
          </ac:spMkLst>
        </pc:spChg>
        <pc:spChg chg="mod">
          <ac:chgData name="Andrew &amp; Jess Karamouzis" userId="5f2f5c191da931c7" providerId="LiveId" clId="{D763ACD5-1C30-40EF-84CC-B6EF3F6CCA51}" dt="2022-02-16T17:09:57.877" v="365" actId="1036"/>
          <ac:spMkLst>
            <pc:docMk/>
            <pc:sldMk cId="2286426004" sldId="688"/>
            <ac:spMk id="11" creationId="{00000000-0000-0000-0000-000000000000}"/>
          </ac:spMkLst>
        </pc:spChg>
        <pc:spChg chg="mod">
          <ac:chgData name="Andrew &amp; Jess Karamouzis" userId="5f2f5c191da931c7" providerId="LiveId" clId="{D763ACD5-1C30-40EF-84CC-B6EF3F6CCA51}" dt="2022-02-16T17:09:56.002" v="364" actId="1076"/>
          <ac:spMkLst>
            <pc:docMk/>
            <pc:sldMk cId="2286426004" sldId="688"/>
            <ac:spMk id="12" creationId="{00000000-0000-0000-0000-000000000000}"/>
          </ac:spMkLst>
        </pc:spChg>
        <pc:spChg chg="mod">
          <ac:chgData name="Andrew &amp; Jess Karamouzis" userId="5f2f5c191da931c7" providerId="LiveId" clId="{D763ACD5-1C30-40EF-84CC-B6EF3F6CCA51}" dt="2022-02-16T17:09:39.160" v="355" actId="20577"/>
          <ac:spMkLst>
            <pc:docMk/>
            <pc:sldMk cId="2286426004" sldId="688"/>
            <ac:spMk id="13" creationId="{00000000-0000-0000-0000-000000000000}"/>
          </ac:spMkLst>
        </pc:spChg>
        <pc:spChg chg="mod">
          <ac:chgData name="Andrew &amp; Jess Karamouzis" userId="5f2f5c191da931c7" providerId="LiveId" clId="{D763ACD5-1C30-40EF-84CC-B6EF3F6CCA51}" dt="2022-02-16T17:09:42.722" v="359" actId="20577"/>
          <ac:spMkLst>
            <pc:docMk/>
            <pc:sldMk cId="2286426004" sldId="688"/>
            <ac:spMk id="14" creationId="{00000000-0000-0000-0000-000000000000}"/>
          </ac:spMkLst>
        </pc:spChg>
        <pc:spChg chg="mod">
          <ac:chgData name="Andrew &amp; Jess Karamouzis" userId="5f2f5c191da931c7" providerId="LiveId" clId="{D763ACD5-1C30-40EF-84CC-B6EF3F6CCA51}" dt="2022-02-16T17:09:45.581" v="361" actId="20577"/>
          <ac:spMkLst>
            <pc:docMk/>
            <pc:sldMk cId="2286426004" sldId="688"/>
            <ac:spMk id="15" creationId="{00000000-0000-0000-0000-000000000000}"/>
          </ac:spMkLst>
        </pc:spChg>
        <pc:spChg chg="mod">
          <ac:chgData name="Andrew &amp; Jess Karamouzis" userId="5f2f5c191da931c7" providerId="LiveId" clId="{D763ACD5-1C30-40EF-84CC-B6EF3F6CCA51}" dt="2022-02-16T17:10:02.892" v="366" actId="207"/>
          <ac:spMkLst>
            <pc:docMk/>
            <pc:sldMk cId="2286426004" sldId="688"/>
            <ac:spMk id="17" creationId="{AD8DC7BF-688F-4BB3-86AC-0A5512B37CAC}"/>
          </ac:spMkLst>
        </pc:spChg>
        <pc:graphicFrameChg chg="mod">
          <ac:chgData name="Andrew &amp; Jess Karamouzis" userId="5f2f5c191da931c7" providerId="LiveId" clId="{D763ACD5-1C30-40EF-84CC-B6EF3F6CCA51}" dt="2022-02-16T15:11:55.995" v="2"/>
          <ac:graphicFrameMkLst>
            <pc:docMk/>
            <pc:sldMk cId="2286426004" sldId="688"/>
            <ac:graphicFrameMk id="7" creationId="{00000000-0000-0000-0000-000000000000}"/>
          </ac:graphicFrameMkLst>
        </pc:graphicFrameChg>
      </pc:sldChg>
      <pc:sldChg chg="modSp mod">
        <pc:chgData name="Andrew &amp; Jess Karamouzis" userId="5f2f5c191da931c7" providerId="LiveId" clId="{D763ACD5-1C30-40EF-84CC-B6EF3F6CCA51}" dt="2022-02-16T15:32:45.836" v="162" actId="20577"/>
        <pc:sldMkLst>
          <pc:docMk/>
          <pc:sldMk cId="2986794222" sldId="826"/>
        </pc:sldMkLst>
        <pc:spChg chg="mod">
          <ac:chgData name="Andrew &amp; Jess Karamouzis" userId="5f2f5c191da931c7" providerId="LiveId" clId="{D763ACD5-1C30-40EF-84CC-B6EF3F6CCA51}" dt="2022-02-16T15:32:43.102" v="161" actId="20577"/>
          <ac:spMkLst>
            <pc:docMk/>
            <pc:sldMk cId="2986794222" sldId="826"/>
            <ac:spMk id="2" creationId="{00000000-0000-0000-0000-000000000000}"/>
          </ac:spMkLst>
        </pc:spChg>
        <pc:spChg chg="mod">
          <ac:chgData name="Andrew &amp; Jess Karamouzis" userId="5f2f5c191da931c7" providerId="LiveId" clId="{D763ACD5-1C30-40EF-84CC-B6EF3F6CCA51}" dt="2022-02-16T15:32:45.836" v="162" actId="20577"/>
          <ac:spMkLst>
            <pc:docMk/>
            <pc:sldMk cId="2986794222" sldId="826"/>
            <ac:spMk id="11" creationId="{D94046D4-CA24-4736-AD06-68A081FA4170}"/>
          </ac:spMkLst>
        </pc:spChg>
        <pc:graphicFrameChg chg="mod">
          <ac:chgData name="Andrew &amp; Jess Karamouzis" userId="5f2f5c191da931c7" providerId="LiveId" clId="{D763ACD5-1C30-40EF-84CC-B6EF3F6CCA51}" dt="2022-02-16T15:30:29.407" v="148" actId="20577"/>
          <ac:graphicFrameMkLst>
            <pc:docMk/>
            <pc:sldMk cId="2986794222" sldId="826"/>
            <ac:graphicFrameMk id="14" creationId="{0DC1A2FF-C560-471A-93F9-E670203D266E}"/>
          </ac:graphicFrameMkLst>
        </pc:graphicFrameChg>
      </pc:sldChg>
      <pc:sldChg chg="modSp mod">
        <pc:chgData name="Andrew &amp; Jess Karamouzis" userId="5f2f5c191da931c7" providerId="LiveId" clId="{D763ACD5-1C30-40EF-84CC-B6EF3F6CCA51}" dt="2022-02-17T20:30:01.529" v="452" actId="207"/>
        <pc:sldMkLst>
          <pc:docMk/>
          <pc:sldMk cId="2850051822" sldId="830"/>
        </pc:sldMkLst>
        <pc:spChg chg="mod">
          <ac:chgData name="Andrew &amp; Jess Karamouzis" userId="5f2f5c191da931c7" providerId="LiveId" clId="{D763ACD5-1C30-40EF-84CC-B6EF3F6CCA51}" dt="2022-02-17T20:30:01.529" v="452" actId="207"/>
          <ac:spMkLst>
            <pc:docMk/>
            <pc:sldMk cId="2850051822" sldId="830"/>
            <ac:spMk id="2" creationId="{00000000-0000-0000-0000-000000000000}"/>
          </ac:spMkLst>
        </pc:spChg>
        <pc:spChg chg="mod">
          <ac:chgData name="Andrew &amp; Jess Karamouzis" userId="5f2f5c191da931c7" providerId="LiveId" clId="{D763ACD5-1C30-40EF-84CC-B6EF3F6CCA51}" dt="2022-02-16T15:18:30.684" v="42"/>
          <ac:spMkLst>
            <pc:docMk/>
            <pc:sldMk cId="2850051822" sldId="830"/>
            <ac:spMk id="5" creationId="{00000000-0000-0000-0000-000000000000}"/>
          </ac:spMkLst>
        </pc:spChg>
        <pc:graphicFrameChg chg="mod">
          <ac:chgData name="Andrew &amp; Jess Karamouzis" userId="5f2f5c191da931c7" providerId="LiveId" clId="{D763ACD5-1C30-40EF-84CC-B6EF3F6CCA51}" dt="2022-02-17T20:28:58.751" v="451"/>
          <ac:graphicFrameMkLst>
            <pc:docMk/>
            <pc:sldMk cId="2850051822" sldId="830"/>
            <ac:graphicFrameMk id="8" creationId="{00000000-0000-0000-0000-000000000000}"/>
          </ac:graphicFrameMkLst>
        </pc:graphicFrameChg>
      </pc:sldChg>
      <pc:sldChg chg="modSp mod">
        <pc:chgData name="Andrew &amp; Jess Karamouzis" userId="5f2f5c191da931c7" providerId="LiveId" clId="{D763ACD5-1C30-40EF-84CC-B6EF3F6CCA51}" dt="2022-02-17T20:38:39.994" v="496" actId="207"/>
        <pc:sldMkLst>
          <pc:docMk/>
          <pc:sldMk cId="3598498577" sldId="839"/>
        </pc:sldMkLst>
        <pc:spChg chg="mod">
          <ac:chgData name="Andrew &amp; Jess Karamouzis" userId="5f2f5c191da931c7" providerId="LiveId" clId="{D763ACD5-1C30-40EF-84CC-B6EF3F6CCA51}" dt="2022-02-17T20:38:39.994" v="496" actId="207"/>
          <ac:spMkLst>
            <pc:docMk/>
            <pc:sldMk cId="3598498577" sldId="839"/>
            <ac:spMk id="2" creationId="{00000000-0000-0000-0000-000000000000}"/>
          </ac:spMkLst>
        </pc:spChg>
        <pc:spChg chg="mod">
          <ac:chgData name="Andrew &amp; Jess Karamouzis" userId="5f2f5c191da931c7" providerId="LiveId" clId="{D763ACD5-1C30-40EF-84CC-B6EF3F6CCA51}" dt="2022-02-16T15:25:22.015" v="118" actId="14100"/>
          <ac:spMkLst>
            <pc:docMk/>
            <pc:sldMk cId="3598498577" sldId="839"/>
            <ac:spMk id="5" creationId="{00000000-0000-0000-0000-000000000000}"/>
          </ac:spMkLst>
        </pc:spChg>
        <pc:spChg chg="mod">
          <ac:chgData name="Andrew &amp; Jess Karamouzis" userId="5f2f5c191da931c7" providerId="LiveId" clId="{D763ACD5-1C30-40EF-84CC-B6EF3F6CCA51}" dt="2022-02-17T20:38:25.087" v="493" actId="20577"/>
          <ac:spMkLst>
            <pc:docMk/>
            <pc:sldMk cId="3598498577" sldId="839"/>
            <ac:spMk id="7" creationId="{00000000-0000-0000-0000-000000000000}"/>
          </ac:spMkLst>
        </pc:spChg>
      </pc:sldChg>
      <pc:sldChg chg="del">
        <pc:chgData name="Andrew &amp; Jess Karamouzis" userId="5f2f5c191da931c7" providerId="LiveId" clId="{D763ACD5-1C30-40EF-84CC-B6EF3F6CCA51}" dt="2022-02-16T15:10:34.100" v="0" actId="47"/>
        <pc:sldMkLst>
          <pc:docMk/>
          <pc:sldMk cId="2501954638" sldId="862"/>
        </pc:sldMkLst>
      </pc:sldChg>
      <pc:sldChg chg="modSp mod">
        <pc:chgData name="Andrew &amp; Jess Karamouzis" userId="5f2f5c191da931c7" providerId="LiveId" clId="{D763ACD5-1C30-40EF-84CC-B6EF3F6CCA51}" dt="2022-02-18T14:10:43.756" v="666" actId="14100"/>
        <pc:sldMkLst>
          <pc:docMk/>
          <pc:sldMk cId="1907390752" sldId="881"/>
        </pc:sldMkLst>
        <pc:spChg chg="mod">
          <ac:chgData name="Andrew &amp; Jess Karamouzis" userId="5f2f5c191da931c7" providerId="LiveId" clId="{D763ACD5-1C30-40EF-84CC-B6EF3F6CCA51}" dt="2022-02-16T16:45:27.541" v="254" actId="207"/>
          <ac:spMkLst>
            <pc:docMk/>
            <pc:sldMk cId="1907390752" sldId="881"/>
            <ac:spMk id="2" creationId="{00000000-0000-0000-0000-000000000000}"/>
          </ac:spMkLst>
        </pc:spChg>
        <pc:spChg chg="mod">
          <ac:chgData name="Andrew &amp; Jess Karamouzis" userId="5f2f5c191da931c7" providerId="LiveId" clId="{D763ACD5-1C30-40EF-84CC-B6EF3F6CCA51}" dt="2022-02-18T14:10:43.756" v="666" actId="14100"/>
          <ac:spMkLst>
            <pc:docMk/>
            <pc:sldMk cId="1907390752" sldId="881"/>
            <ac:spMk id="5" creationId="{00000000-0000-0000-0000-000000000000}"/>
          </ac:spMkLst>
        </pc:spChg>
        <pc:graphicFrameChg chg="mod">
          <ac:chgData name="Andrew &amp; Jess Karamouzis" userId="5f2f5c191da931c7" providerId="LiveId" clId="{D763ACD5-1C30-40EF-84CC-B6EF3F6CCA51}" dt="2022-02-16T15:11:55.995" v="2"/>
          <ac:graphicFrameMkLst>
            <pc:docMk/>
            <pc:sldMk cId="1907390752" sldId="881"/>
            <ac:graphicFrameMk id="7" creationId="{00000000-0000-0000-0000-000000000000}"/>
          </ac:graphicFrameMkLst>
        </pc:graphicFrameChg>
        <pc:graphicFrameChg chg="mod">
          <ac:chgData name="Andrew &amp; Jess Karamouzis" userId="5f2f5c191da931c7" providerId="LiveId" clId="{D763ACD5-1C30-40EF-84CC-B6EF3F6CCA51}" dt="2022-02-16T15:11:55.995" v="2"/>
          <ac:graphicFrameMkLst>
            <pc:docMk/>
            <pc:sldMk cId="1907390752" sldId="881"/>
            <ac:graphicFrameMk id="8" creationId="{DEB77820-9D55-44B9-AC0C-0F4E9DCA41F3}"/>
          </ac:graphicFrameMkLst>
        </pc:graphicFrameChg>
      </pc:sldChg>
      <pc:sldChg chg="modSp mod">
        <pc:chgData name="Andrew &amp; Jess Karamouzis" userId="5f2f5c191da931c7" providerId="LiveId" clId="{D763ACD5-1C30-40EF-84CC-B6EF3F6CCA51}" dt="2022-02-18T14:12:45.939" v="671" actId="14100"/>
        <pc:sldMkLst>
          <pc:docMk/>
          <pc:sldMk cId="2401946361" sldId="1080"/>
        </pc:sldMkLst>
        <pc:spChg chg="mod">
          <ac:chgData name="Andrew &amp; Jess Karamouzis" userId="5f2f5c191da931c7" providerId="LiveId" clId="{D763ACD5-1C30-40EF-84CC-B6EF3F6CCA51}" dt="2022-02-16T16:57:15.807" v="318" actId="207"/>
          <ac:spMkLst>
            <pc:docMk/>
            <pc:sldMk cId="2401946361" sldId="1080"/>
            <ac:spMk id="2" creationId="{00000000-0000-0000-0000-000000000000}"/>
          </ac:spMkLst>
        </pc:spChg>
        <pc:spChg chg="mod">
          <ac:chgData name="Andrew &amp; Jess Karamouzis" userId="5f2f5c191da931c7" providerId="LiveId" clId="{D763ACD5-1C30-40EF-84CC-B6EF3F6CCA51}" dt="2022-02-18T14:12:33.931" v="670" actId="1035"/>
          <ac:spMkLst>
            <pc:docMk/>
            <pc:sldMk cId="2401946361" sldId="1080"/>
            <ac:spMk id="5" creationId="{00000000-0000-0000-0000-000000000000}"/>
          </ac:spMkLst>
        </pc:spChg>
        <pc:spChg chg="mod">
          <ac:chgData name="Andrew &amp; Jess Karamouzis" userId="5f2f5c191da931c7" providerId="LiveId" clId="{D763ACD5-1C30-40EF-84CC-B6EF3F6CCA51}" dt="2022-02-16T15:11:55.995" v="2"/>
          <ac:spMkLst>
            <pc:docMk/>
            <pc:sldMk cId="2401946361" sldId="1080"/>
            <ac:spMk id="9" creationId="{7C96E4CE-5A07-4BF0-AB44-A2DF2698398C}"/>
          </ac:spMkLst>
        </pc:spChg>
        <pc:graphicFrameChg chg="mod">
          <ac:chgData name="Andrew &amp; Jess Karamouzis" userId="5f2f5c191da931c7" providerId="LiveId" clId="{D763ACD5-1C30-40EF-84CC-B6EF3F6CCA51}" dt="2022-02-18T14:12:45.939" v="671" actId="14100"/>
          <ac:graphicFrameMkLst>
            <pc:docMk/>
            <pc:sldMk cId="2401946361" sldId="1080"/>
            <ac:graphicFrameMk id="7" creationId="{29B9A710-21EB-497C-B199-59F401783BB8}"/>
          </ac:graphicFrameMkLst>
        </pc:graphicFrameChg>
      </pc:sldChg>
      <pc:sldChg chg="modSp mod">
        <pc:chgData name="Andrew &amp; Jess Karamouzis" userId="5f2f5c191da931c7" providerId="LiveId" clId="{D763ACD5-1C30-40EF-84CC-B6EF3F6CCA51}" dt="2022-02-17T15:23:15.472" v="433" actId="207"/>
        <pc:sldMkLst>
          <pc:docMk/>
          <pc:sldMk cId="2948023193" sldId="1081"/>
        </pc:sldMkLst>
        <pc:spChg chg="mod">
          <ac:chgData name="Andrew &amp; Jess Karamouzis" userId="5f2f5c191da931c7" providerId="LiveId" clId="{D763ACD5-1C30-40EF-84CC-B6EF3F6CCA51}" dt="2022-02-17T15:23:15.472" v="433" actId="207"/>
          <ac:spMkLst>
            <pc:docMk/>
            <pc:sldMk cId="2948023193" sldId="1081"/>
            <ac:spMk id="2" creationId="{00000000-0000-0000-0000-000000000000}"/>
          </ac:spMkLst>
        </pc:spChg>
        <pc:spChg chg="mod">
          <ac:chgData name="Andrew &amp; Jess Karamouzis" userId="5f2f5c191da931c7" providerId="LiveId" clId="{D763ACD5-1C30-40EF-84CC-B6EF3F6CCA51}" dt="2022-02-16T15:18:30.684" v="42"/>
          <ac:spMkLst>
            <pc:docMk/>
            <pc:sldMk cId="2948023193" sldId="1081"/>
            <ac:spMk id="5" creationId="{00000000-0000-0000-0000-000000000000}"/>
          </ac:spMkLst>
        </pc:spChg>
        <pc:spChg chg="mod">
          <ac:chgData name="Andrew &amp; Jess Karamouzis" userId="5f2f5c191da931c7" providerId="LiveId" clId="{D763ACD5-1C30-40EF-84CC-B6EF3F6CCA51}" dt="2022-02-16T15:11:55.995" v="2"/>
          <ac:spMkLst>
            <pc:docMk/>
            <pc:sldMk cId="2948023193" sldId="1081"/>
            <ac:spMk id="7" creationId="{00000000-0000-0000-0000-000000000000}"/>
          </ac:spMkLst>
        </pc:spChg>
      </pc:sldChg>
      <pc:sldChg chg="modSp mod">
        <pc:chgData name="Andrew &amp; Jess Karamouzis" userId="5f2f5c191da931c7" providerId="LiveId" clId="{D763ACD5-1C30-40EF-84CC-B6EF3F6CCA51}" dt="2022-02-17T20:57:41.607" v="592" actId="207"/>
        <pc:sldMkLst>
          <pc:docMk/>
          <pc:sldMk cId="1807741170" sldId="1082"/>
        </pc:sldMkLst>
        <pc:spChg chg="mod">
          <ac:chgData name="Andrew &amp; Jess Karamouzis" userId="5f2f5c191da931c7" providerId="LiveId" clId="{D763ACD5-1C30-40EF-84CC-B6EF3F6CCA51}" dt="2022-02-17T20:57:41.607" v="592" actId="207"/>
          <ac:spMkLst>
            <pc:docMk/>
            <pc:sldMk cId="1807741170" sldId="1082"/>
            <ac:spMk id="2" creationId="{00000000-0000-0000-0000-000000000000}"/>
          </ac:spMkLst>
        </pc:spChg>
        <pc:spChg chg="mod">
          <ac:chgData name="Andrew &amp; Jess Karamouzis" userId="5f2f5c191da931c7" providerId="LiveId" clId="{D763ACD5-1C30-40EF-84CC-B6EF3F6CCA51}" dt="2022-02-16T15:18:30.684" v="42"/>
          <ac:spMkLst>
            <pc:docMk/>
            <pc:sldMk cId="1807741170" sldId="1082"/>
            <ac:spMk id="5" creationId="{00000000-0000-0000-0000-000000000000}"/>
          </ac:spMkLst>
        </pc:spChg>
        <pc:spChg chg="mod">
          <ac:chgData name="Andrew &amp; Jess Karamouzis" userId="5f2f5c191da931c7" providerId="LiveId" clId="{D763ACD5-1C30-40EF-84CC-B6EF3F6CCA51}" dt="2022-02-16T15:11:55.995" v="2"/>
          <ac:spMkLst>
            <pc:docMk/>
            <pc:sldMk cId="1807741170" sldId="1082"/>
            <ac:spMk id="9" creationId="{00000000-0000-0000-0000-000000000000}"/>
          </ac:spMkLst>
        </pc:spChg>
      </pc:sldChg>
      <pc:sldChg chg="modSp mod">
        <pc:chgData name="Andrew &amp; Jess Karamouzis" userId="5f2f5c191da931c7" providerId="LiveId" clId="{D763ACD5-1C30-40EF-84CC-B6EF3F6CCA51}" dt="2022-02-17T21:04:36.801" v="664" actId="20577"/>
        <pc:sldMkLst>
          <pc:docMk/>
          <pc:sldMk cId="3500053722" sldId="1083"/>
        </pc:sldMkLst>
        <pc:spChg chg="mod">
          <ac:chgData name="Andrew &amp; Jess Karamouzis" userId="5f2f5c191da931c7" providerId="LiveId" clId="{D763ACD5-1C30-40EF-84CC-B6EF3F6CCA51}" dt="2022-02-17T21:02:20.623" v="620" actId="207"/>
          <ac:spMkLst>
            <pc:docMk/>
            <pc:sldMk cId="3500053722" sldId="1083"/>
            <ac:spMk id="2" creationId="{00000000-0000-0000-0000-000000000000}"/>
          </ac:spMkLst>
        </pc:spChg>
        <pc:spChg chg="mod">
          <ac:chgData name="Andrew &amp; Jess Karamouzis" userId="5f2f5c191da931c7" providerId="LiveId" clId="{D763ACD5-1C30-40EF-84CC-B6EF3F6CCA51}" dt="2022-02-17T21:04:36.801" v="664" actId="20577"/>
          <ac:spMkLst>
            <pc:docMk/>
            <pc:sldMk cId="3500053722" sldId="1083"/>
            <ac:spMk id="5" creationId="{00000000-0000-0000-0000-000000000000}"/>
          </ac:spMkLst>
        </pc:spChg>
        <pc:spChg chg="mod">
          <ac:chgData name="Andrew &amp; Jess Karamouzis" userId="5f2f5c191da931c7" providerId="LiveId" clId="{D763ACD5-1C30-40EF-84CC-B6EF3F6CCA51}" dt="2022-02-16T15:11:55.995" v="2"/>
          <ac:spMkLst>
            <pc:docMk/>
            <pc:sldMk cId="3500053722" sldId="1083"/>
            <ac:spMk id="11" creationId="{00000000-0000-0000-0000-000000000000}"/>
          </ac:spMkLst>
        </pc:spChg>
        <pc:graphicFrameChg chg="mod">
          <ac:chgData name="Andrew &amp; Jess Karamouzis" userId="5f2f5c191da931c7" providerId="LiveId" clId="{D763ACD5-1C30-40EF-84CC-B6EF3F6CCA51}" dt="2022-02-17T21:02:14.342" v="619" actId="1076"/>
          <ac:graphicFrameMkLst>
            <pc:docMk/>
            <pc:sldMk cId="3500053722" sldId="1083"/>
            <ac:graphicFrameMk id="8" creationId="{B1B9BE3A-EF59-4EB0-98DC-964F8CA333E6}"/>
          </ac:graphicFrameMkLst>
        </pc:graphicFrameChg>
      </pc:sldChg>
      <pc:sldChg chg="modSp mod">
        <pc:chgData name="Andrew &amp; Jess Karamouzis" userId="5f2f5c191da931c7" providerId="LiveId" clId="{D763ACD5-1C30-40EF-84CC-B6EF3F6CCA51}" dt="2022-02-16T16:26:58.074" v="208" actId="207"/>
        <pc:sldMkLst>
          <pc:docMk/>
          <pc:sldMk cId="2377891479" sldId="1087"/>
        </pc:sldMkLst>
        <pc:spChg chg="mod">
          <ac:chgData name="Andrew &amp; Jess Karamouzis" userId="5f2f5c191da931c7" providerId="LiveId" clId="{D763ACD5-1C30-40EF-84CC-B6EF3F6CCA51}" dt="2022-02-16T16:26:58.074" v="208" actId="207"/>
          <ac:spMkLst>
            <pc:docMk/>
            <pc:sldMk cId="2377891479" sldId="1087"/>
            <ac:spMk id="2" creationId="{0775D14C-C99B-4C08-8F32-7C812D92EF8B}"/>
          </ac:spMkLst>
        </pc:spChg>
        <pc:spChg chg="mod">
          <ac:chgData name="Andrew &amp; Jess Karamouzis" userId="5f2f5c191da931c7" providerId="LiveId" clId="{D763ACD5-1C30-40EF-84CC-B6EF3F6CCA51}" dt="2022-02-16T15:19:16.384" v="55" actId="14100"/>
          <ac:spMkLst>
            <pc:docMk/>
            <pc:sldMk cId="2377891479" sldId="1087"/>
            <ac:spMk id="6" creationId="{29527AC2-3062-4976-9F98-EE6A079BE42C}"/>
          </ac:spMkLst>
        </pc:spChg>
        <pc:graphicFrameChg chg="mod">
          <ac:chgData name="Andrew &amp; Jess Karamouzis" userId="5f2f5c191da931c7" providerId="LiveId" clId="{D763ACD5-1C30-40EF-84CC-B6EF3F6CCA51}" dt="2022-02-16T15:11:55.995" v="2"/>
          <ac:graphicFrameMkLst>
            <pc:docMk/>
            <pc:sldMk cId="2377891479" sldId="1087"/>
            <ac:graphicFrameMk id="8" creationId="{6A3B9034-0A21-4F96-BBF8-D89EC7F91A01}"/>
          </ac:graphicFrameMkLst>
        </pc:graphicFrameChg>
      </pc:sldChg>
      <pc:sldChg chg="modSp mod">
        <pc:chgData name="Andrew &amp; Jess Karamouzis" userId="5f2f5c191da931c7" providerId="LiveId" clId="{D763ACD5-1C30-40EF-84CC-B6EF3F6CCA51}" dt="2022-02-17T15:20:02.697" v="410" actId="207"/>
        <pc:sldMkLst>
          <pc:docMk/>
          <pc:sldMk cId="3744959187" sldId="1090"/>
        </pc:sldMkLst>
        <pc:spChg chg="mod">
          <ac:chgData name="Andrew &amp; Jess Karamouzis" userId="5f2f5c191da931c7" providerId="LiveId" clId="{D763ACD5-1C30-40EF-84CC-B6EF3F6CCA51}" dt="2022-02-17T15:20:02.697" v="410" actId="207"/>
          <ac:spMkLst>
            <pc:docMk/>
            <pc:sldMk cId="3744959187" sldId="1090"/>
            <ac:spMk id="2" creationId="{00000000-0000-0000-0000-000000000000}"/>
          </ac:spMkLst>
        </pc:spChg>
        <pc:spChg chg="mod">
          <ac:chgData name="Andrew &amp; Jess Karamouzis" userId="5f2f5c191da931c7" providerId="LiveId" clId="{D763ACD5-1C30-40EF-84CC-B6EF3F6CCA51}" dt="2022-02-16T15:18:30.684" v="42"/>
          <ac:spMkLst>
            <pc:docMk/>
            <pc:sldMk cId="3744959187" sldId="1090"/>
            <ac:spMk id="5" creationId="{00000000-0000-0000-0000-000000000000}"/>
          </ac:spMkLst>
        </pc:spChg>
        <pc:spChg chg="mod">
          <ac:chgData name="Andrew &amp; Jess Karamouzis" userId="5f2f5c191da931c7" providerId="LiveId" clId="{D763ACD5-1C30-40EF-84CC-B6EF3F6CCA51}" dt="2022-02-16T15:11:55.995" v="2"/>
          <ac:spMkLst>
            <pc:docMk/>
            <pc:sldMk cId="3744959187" sldId="1090"/>
            <ac:spMk id="9" creationId="{00000000-0000-0000-0000-000000000000}"/>
          </ac:spMkLst>
        </pc:spChg>
      </pc:sldChg>
      <pc:sldChg chg="modSp mod">
        <pc:chgData name="Andrew &amp; Jess Karamouzis" userId="5f2f5c191da931c7" providerId="LiveId" clId="{D763ACD5-1C30-40EF-84CC-B6EF3F6CCA51}" dt="2022-02-16T15:18:56.745" v="54" actId="20577"/>
        <pc:sldMkLst>
          <pc:docMk/>
          <pc:sldMk cId="2475802864" sldId="1093"/>
        </pc:sldMkLst>
        <pc:spChg chg="mod">
          <ac:chgData name="Andrew &amp; Jess Karamouzis" userId="5f2f5c191da931c7" providerId="LiveId" clId="{D763ACD5-1C30-40EF-84CC-B6EF3F6CCA51}" dt="2022-02-16T15:18:56.745" v="54" actId="20577"/>
          <ac:spMkLst>
            <pc:docMk/>
            <pc:sldMk cId="2475802864" sldId="1093"/>
            <ac:spMk id="5" creationId="{00000000-0000-0000-0000-000000000000}"/>
          </ac:spMkLst>
        </pc:spChg>
      </pc:sldChg>
      <pc:sldChg chg="modSp mod">
        <pc:chgData name="Andrew &amp; Jess Karamouzis" userId="5f2f5c191da931c7" providerId="LiveId" clId="{D763ACD5-1C30-40EF-84CC-B6EF3F6CCA51}" dt="2022-02-17T20:48:34.028" v="559" actId="207"/>
        <pc:sldMkLst>
          <pc:docMk/>
          <pc:sldMk cId="3796604000" sldId="1094"/>
        </pc:sldMkLst>
        <pc:spChg chg="mod">
          <ac:chgData name="Andrew &amp; Jess Karamouzis" userId="5f2f5c191da931c7" providerId="LiveId" clId="{D763ACD5-1C30-40EF-84CC-B6EF3F6CCA51}" dt="2022-02-17T20:48:34.028" v="559" actId="207"/>
          <ac:spMkLst>
            <pc:docMk/>
            <pc:sldMk cId="3796604000" sldId="1094"/>
            <ac:spMk id="2" creationId="{00000000-0000-0000-0000-000000000000}"/>
          </ac:spMkLst>
        </pc:spChg>
        <pc:spChg chg="mod">
          <ac:chgData name="Andrew &amp; Jess Karamouzis" userId="5f2f5c191da931c7" providerId="LiveId" clId="{D763ACD5-1C30-40EF-84CC-B6EF3F6CCA51}" dt="2022-02-17T20:44:55.668" v="522" actId="1036"/>
          <ac:spMkLst>
            <pc:docMk/>
            <pc:sldMk cId="3796604000" sldId="1094"/>
            <ac:spMk id="5" creationId="{00000000-0000-0000-0000-000000000000}"/>
          </ac:spMkLst>
        </pc:spChg>
        <pc:spChg chg="mod">
          <ac:chgData name="Andrew &amp; Jess Karamouzis" userId="5f2f5c191da931c7" providerId="LiveId" clId="{D763ACD5-1C30-40EF-84CC-B6EF3F6CCA51}" dt="2022-02-17T20:47:22.762" v="541" actId="1038"/>
          <ac:spMkLst>
            <pc:docMk/>
            <pc:sldMk cId="3796604000" sldId="1094"/>
            <ac:spMk id="8" creationId="{198E2645-964C-49B2-AD0E-4CB5F2EAB39F}"/>
          </ac:spMkLst>
        </pc:spChg>
        <pc:spChg chg="mod">
          <ac:chgData name="Andrew &amp; Jess Karamouzis" userId="5f2f5c191da931c7" providerId="LiveId" clId="{D763ACD5-1C30-40EF-84CC-B6EF3F6CCA51}" dt="2022-02-17T20:47:25.803" v="546" actId="1038"/>
          <ac:spMkLst>
            <pc:docMk/>
            <pc:sldMk cId="3796604000" sldId="1094"/>
            <ac:spMk id="9" creationId="{8BC22FAC-E11F-49DE-9F89-198A597ECB3E}"/>
          </ac:spMkLst>
        </pc:spChg>
        <pc:spChg chg="mod">
          <ac:chgData name="Andrew &amp; Jess Karamouzis" userId="5f2f5c191da931c7" providerId="LiveId" clId="{D763ACD5-1C30-40EF-84CC-B6EF3F6CCA51}" dt="2022-02-17T20:47:31.094" v="554" actId="1038"/>
          <ac:spMkLst>
            <pc:docMk/>
            <pc:sldMk cId="3796604000" sldId="1094"/>
            <ac:spMk id="10" creationId="{64466A4D-C8AB-4E5F-9F88-44943A2C611C}"/>
          </ac:spMkLst>
        </pc:spChg>
        <pc:spChg chg="mod">
          <ac:chgData name="Andrew &amp; Jess Karamouzis" userId="5f2f5c191da931c7" providerId="LiveId" clId="{D763ACD5-1C30-40EF-84CC-B6EF3F6CCA51}" dt="2022-02-17T20:47:34.178" v="558" actId="1038"/>
          <ac:spMkLst>
            <pc:docMk/>
            <pc:sldMk cId="3796604000" sldId="1094"/>
            <ac:spMk id="11" creationId="{321318D2-C2DE-4DBB-B738-A7F5D06AEE83}"/>
          </ac:spMkLst>
        </pc:spChg>
        <pc:spChg chg="mod">
          <ac:chgData name="Andrew &amp; Jess Karamouzis" userId="5f2f5c191da931c7" providerId="LiveId" clId="{D763ACD5-1C30-40EF-84CC-B6EF3F6CCA51}" dt="2022-02-16T15:11:55.995" v="2"/>
          <ac:spMkLst>
            <pc:docMk/>
            <pc:sldMk cId="3796604000" sldId="1094"/>
            <ac:spMk id="12" creationId="{00000000-0000-0000-0000-000000000000}"/>
          </ac:spMkLst>
        </pc:spChg>
        <pc:graphicFrameChg chg="mod">
          <ac:chgData name="Andrew &amp; Jess Karamouzis" userId="5f2f5c191da931c7" providerId="LiveId" clId="{D763ACD5-1C30-40EF-84CC-B6EF3F6CCA51}" dt="2022-02-17T20:47:18.121" v="534"/>
          <ac:graphicFrameMkLst>
            <pc:docMk/>
            <pc:sldMk cId="3796604000" sldId="1094"/>
            <ac:graphicFrameMk id="7" creationId="{D0D9D8E1-4D48-41E4-8FEA-374479149E97}"/>
          </ac:graphicFrameMkLst>
        </pc:graphicFrameChg>
      </pc:sldChg>
      <pc:sldChg chg="modSp mod">
        <pc:chgData name="Andrew &amp; Jess Karamouzis" userId="5f2f5c191da931c7" providerId="LiveId" clId="{D763ACD5-1C30-40EF-84CC-B6EF3F6CCA51}" dt="2022-02-17T20:51:19.387" v="574"/>
        <pc:sldMkLst>
          <pc:docMk/>
          <pc:sldMk cId="1787717089" sldId="1095"/>
        </pc:sldMkLst>
        <pc:spChg chg="mod">
          <ac:chgData name="Andrew &amp; Jess Karamouzis" userId="5f2f5c191da931c7" providerId="LiveId" clId="{D763ACD5-1C30-40EF-84CC-B6EF3F6CCA51}" dt="2022-02-17T20:50:48.654" v="565" actId="207"/>
          <ac:spMkLst>
            <pc:docMk/>
            <pc:sldMk cId="1787717089" sldId="1095"/>
            <ac:spMk id="2" creationId="{00000000-0000-0000-0000-000000000000}"/>
          </ac:spMkLst>
        </pc:spChg>
        <pc:spChg chg="mod">
          <ac:chgData name="Andrew &amp; Jess Karamouzis" userId="5f2f5c191da931c7" providerId="LiveId" clId="{D763ACD5-1C30-40EF-84CC-B6EF3F6CCA51}" dt="2022-02-16T15:18:30.684" v="42"/>
          <ac:spMkLst>
            <pc:docMk/>
            <pc:sldMk cId="1787717089" sldId="1095"/>
            <ac:spMk id="5" creationId="{00000000-0000-0000-0000-000000000000}"/>
          </ac:spMkLst>
        </pc:spChg>
        <pc:graphicFrameChg chg="mod">
          <ac:chgData name="Andrew &amp; Jess Karamouzis" userId="5f2f5c191da931c7" providerId="LiveId" clId="{D763ACD5-1C30-40EF-84CC-B6EF3F6CCA51}" dt="2022-02-17T20:51:19.387" v="574"/>
          <ac:graphicFrameMkLst>
            <pc:docMk/>
            <pc:sldMk cId="1787717089" sldId="1095"/>
            <ac:graphicFrameMk id="8" creationId="{CCC862DB-261B-4388-B8D6-D06947B6BAC7}"/>
          </ac:graphicFrameMkLst>
        </pc:graphicFrameChg>
      </pc:sldChg>
    </pc:docChg>
  </pc:docChgLst>
  <pc:docChgLst>
    <pc:chgData name="Andrew &amp; Jess Karamouzis" userId="5f2f5c191da931c7" providerId="LiveId" clId="{4F0AEF22-F52E-4463-A465-1062095EF35A}"/>
    <pc:docChg chg="undo custSel delSld modSld">
      <pc:chgData name="Andrew &amp; Jess Karamouzis" userId="5f2f5c191da931c7" providerId="LiveId" clId="{4F0AEF22-F52E-4463-A465-1062095EF35A}" dt="2022-01-21T15:48:35.307" v="1307" actId="20577"/>
      <pc:docMkLst>
        <pc:docMk/>
      </pc:docMkLst>
      <pc:sldChg chg="modSp mod">
        <pc:chgData name="Andrew &amp; Jess Karamouzis" userId="5f2f5c191da931c7" providerId="LiveId" clId="{4F0AEF22-F52E-4463-A465-1062095EF35A}" dt="2022-01-20T20:52:29.426" v="471" actId="207"/>
        <pc:sldMkLst>
          <pc:docMk/>
          <pc:sldMk cId="2593868695" sldId="291"/>
        </pc:sldMkLst>
        <pc:spChg chg="mod">
          <ac:chgData name="Andrew &amp; Jess Karamouzis" userId="5f2f5c191da931c7" providerId="LiveId" clId="{4F0AEF22-F52E-4463-A465-1062095EF35A}" dt="2022-01-20T20:52:29.426" v="471" actId="207"/>
          <ac:spMkLst>
            <pc:docMk/>
            <pc:sldMk cId="2593868695" sldId="291"/>
            <ac:spMk id="3" creationId="{00000000-0000-0000-0000-000000000000}"/>
          </ac:spMkLst>
        </pc:spChg>
        <pc:spChg chg="mod">
          <ac:chgData name="Andrew &amp; Jess Karamouzis" userId="5f2f5c191da931c7" providerId="LiveId" clId="{4F0AEF22-F52E-4463-A465-1062095EF35A}" dt="2022-01-19T20:39:17.860" v="42"/>
          <ac:spMkLst>
            <pc:docMk/>
            <pc:sldMk cId="2593868695" sldId="291"/>
            <ac:spMk id="5" creationId="{00000000-0000-0000-0000-000000000000}"/>
          </ac:spMkLst>
        </pc:spChg>
        <pc:graphicFrameChg chg="mod">
          <ac:chgData name="Andrew &amp; Jess Karamouzis" userId="5f2f5c191da931c7" providerId="LiveId" clId="{4F0AEF22-F52E-4463-A465-1062095EF35A}" dt="2022-01-19T20:33:10.220" v="1"/>
          <ac:graphicFrameMkLst>
            <pc:docMk/>
            <pc:sldMk cId="2593868695" sldId="291"/>
            <ac:graphicFrameMk id="6" creationId="{00000000-0000-0000-0000-000000000000}"/>
          </ac:graphicFrameMkLst>
        </pc:graphicFrameChg>
      </pc:sldChg>
      <pc:sldChg chg="modSp mod">
        <pc:chgData name="Andrew &amp; Jess Karamouzis" userId="5f2f5c191da931c7" providerId="LiveId" clId="{4F0AEF22-F52E-4463-A465-1062095EF35A}" dt="2022-01-21T15:41:15.304" v="1165" actId="1035"/>
        <pc:sldMkLst>
          <pc:docMk/>
          <pc:sldMk cId="2619127785" sldId="337"/>
        </pc:sldMkLst>
        <pc:spChg chg="mod">
          <ac:chgData name="Andrew &amp; Jess Karamouzis" userId="5f2f5c191da931c7" providerId="LiveId" clId="{4F0AEF22-F52E-4463-A465-1062095EF35A}" dt="2022-01-21T15:41:12.164" v="1164" actId="207"/>
          <ac:spMkLst>
            <pc:docMk/>
            <pc:sldMk cId="2619127785" sldId="337"/>
            <ac:spMk id="2" creationId="{00000000-0000-0000-0000-000000000000}"/>
          </ac:spMkLst>
        </pc:spChg>
        <pc:spChg chg="mod">
          <ac:chgData name="Andrew &amp; Jess Karamouzis" userId="5f2f5c191da931c7" providerId="LiveId" clId="{4F0AEF22-F52E-4463-A465-1062095EF35A}" dt="2022-01-21T15:41:15.304" v="1165" actId="1035"/>
          <ac:spMkLst>
            <pc:docMk/>
            <pc:sldMk cId="2619127785" sldId="337"/>
            <ac:spMk id="3" creationId="{00000000-0000-0000-0000-000000000000}"/>
          </ac:spMkLst>
        </pc:spChg>
      </pc:sldChg>
      <pc:sldChg chg="modSp mod">
        <pc:chgData name="Andrew &amp; Jess Karamouzis" userId="5f2f5c191da931c7" providerId="LiveId" clId="{4F0AEF22-F52E-4463-A465-1062095EF35A}" dt="2022-01-21T15:45:18.949" v="1168" actId="20578"/>
        <pc:sldMkLst>
          <pc:docMk/>
          <pc:sldMk cId="1530075109" sldId="352"/>
        </pc:sldMkLst>
        <pc:spChg chg="mod">
          <ac:chgData name="Andrew &amp; Jess Karamouzis" userId="5f2f5c191da931c7" providerId="LiveId" clId="{4F0AEF22-F52E-4463-A465-1062095EF35A}" dt="2022-01-21T15:18:36.946" v="722" actId="207"/>
          <ac:spMkLst>
            <pc:docMk/>
            <pc:sldMk cId="1530075109" sldId="352"/>
            <ac:spMk id="2" creationId="{00000000-0000-0000-0000-000000000000}"/>
          </ac:spMkLst>
        </pc:spChg>
        <pc:spChg chg="mod">
          <ac:chgData name="Andrew &amp; Jess Karamouzis" userId="5f2f5c191da931c7" providerId="LiveId" clId="{4F0AEF22-F52E-4463-A465-1062095EF35A}" dt="2022-01-21T15:45:18.949" v="1168" actId="20578"/>
          <ac:spMkLst>
            <pc:docMk/>
            <pc:sldMk cId="1530075109" sldId="352"/>
            <ac:spMk id="5" creationId="{00000000-0000-0000-0000-000000000000}"/>
          </ac:spMkLst>
        </pc:spChg>
        <pc:spChg chg="mod">
          <ac:chgData name="Andrew &amp; Jess Karamouzis" userId="5f2f5c191da931c7" providerId="LiveId" clId="{4F0AEF22-F52E-4463-A465-1062095EF35A}" dt="2022-01-21T15:17:00.929" v="680" actId="1038"/>
          <ac:spMkLst>
            <pc:docMk/>
            <pc:sldMk cId="1530075109" sldId="352"/>
            <ac:spMk id="9" creationId="{8BC22FAC-E11F-49DE-9F89-198A597ECB3E}"/>
          </ac:spMkLst>
        </pc:spChg>
        <pc:spChg chg="mod">
          <ac:chgData name="Andrew &amp; Jess Karamouzis" userId="5f2f5c191da931c7" providerId="LiveId" clId="{4F0AEF22-F52E-4463-A465-1062095EF35A}" dt="2022-01-21T15:17:16.520" v="699" actId="1035"/>
          <ac:spMkLst>
            <pc:docMk/>
            <pc:sldMk cId="1530075109" sldId="352"/>
            <ac:spMk id="10" creationId="{64466A4D-C8AB-4E5F-9F88-44943A2C611C}"/>
          </ac:spMkLst>
        </pc:spChg>
        <pc:spChg chg="mod">
          <ac:chgData name="Andrew &amp; Jess Karamouzis" userId="5f2f5c191da931c7" providerId="LiveId" clId="{4F0AEF22-F52E-4463-A465-1062095EF35A}" dt="2022-01-21T15:17:20.972" v="721" actId="1037"/>
          <ac:spMkLst>
            <pc:docMk/>
            <pc:sldMk cId="1530075109" sldId="352"/>
            <ac:spMk id="11" creationId="{321318D2-C2DE-4DBB-B738-A7F5D06AEE83}"/>
          </ac:spMkLst>
        </pc:spChg>
        <pc:spChg chg="mod">
          <ac:chgData name="Andrew &amp; Jess Karamouzis" userId="5f2f5c191da931c7" providerId="LiveId" clId="{4F0AEF22-F52E-4463-A465-1062095EF35A}" dt="2022-01-19T20:33:10.220" v="1"/>
          <ac:spMkLst>
            <pc:docMk/>
            <pc:sldMk cId="1530075109" sldId="352"/>
            <ac:spMk id="12" creationId="{00000000-0000-0000-0000-000000000000}"/>
          </ac:spMkLst>
        </pc:spChg>
      </pc:sldChg>
      <pc:sldChg chg="modSp mod">
        <pc:chgData name="Andrew &amp; Jess Karamouzis" userId="5f2f5c191da931c7" providerId="LiveId" clId="{4F0AEF22-F52E-4463-A465-1062095EF35A}" dt="2022-01-21T15:26:01.030" v="729" actId="207"/>
        <pc:sldMkLst>
          <pc:docMk/>
          <pc:sldMk cId="2564208103" sldId="354"/>
        </pc:sldMkLst>
        <pc:spChg chg="mod">
          <ac:chgData name="Andrew &amp; Jess Karamouzis" userId="5f2f5c191da931c7" providerId="LiveId" clId="{4F0AEF22-F52E-4463-A465-1062095EF35A}" dt="2022-01-21T15:26:01.030" v="729" actId="207"/>
          <ac:spMkLst>
            <pc:docMk/>
            <pc:sldMk cId="2564208103" sldId="354"/>
            <ac:spMk id="2" creationId="{00000000-0000-0000-0000-000000000000}"/>
          </ac:spMkLst>
        </pc:spChg>
        <pc:spChg chg="mod">
          <ac:chgData name="Andrew &amp; Jess Karamouzis" userId="5f2f5c191da931c7" providerId="LiveId" clId="{4F0AEF22-F52E-4463-A465-1062095EF35A}" dt="2022-01-19T20:34:26.742" v="2"/>
          <ac:spMkLst>
            <pc:docMk/>
            <pc:sldMk cId="2564208103" sldId="354"/>
            <ac:spMk id="5" creationId="{00000000-0000-0000-0000-000000000000}"/>
          </ac:spMkLst>
        </pc:spChg>
      </pc:sldChg>
      <pc:sldChg chg="modSp mod">
        <pc:chgData name="Andrew &amp; Jess Karamouzis" userId="5f2f5c191da931c7" providerId="LiveId" clId="{4F0AEF22-F52E-4463-A465-1062095EF35A}" dt="2022-01-20T21:02:32.573" v="548" actId="207"/>
        <pc:sldMkLst>
          <pc:docMk/>
          <pc:sldMk cId="3931149439" sldId="356"/>
        </pc:sldMkLst>
        <pc:spChg chg="mod">
          <ac:chgData name="Andrew &amp; Jess Karamouzis" userId="5f2f5c191da931c7" providerId="LiveId" clId="{4F0AEF22-F52E-4463-A465-1062095EF35A}" dt="2022-01-20T21:02:32.573" v="548" actId="207"/>
          <ac:spMkLst>
            <pc:docMk/>
            <pc:sldMk cId="3931149439" sldId="356"/>
            <ac:spMk id="2" creationId="{00000000-0000-0000-0000-000000000000}"/>
          </ac:spMkLst>
        </pc:spChg>
        <pc:graphicFrameChg chg="mod">
          <ac:chgData name="Andrew &amp; Jess Karamouzis" userId="5f2f5c191da931c7" providerId="LiveId" clId="{4F0AEF22-F52E-4463-A465-1062095EF35A}" dt="2022-01-19T20:41:16.767" v="66"/>
          <ac:graphicFrameMkLst>
            <pc:docMk/>
            <pc:sldMk cId="3931149439" sldId="356"/>
            <ac:graphicFrameMk id="10" creationId="{00000000-0000-0000-0000-000000000000}"/>
          </ac:graphicFrameMkLst>
        </pc:graphicFrameChg>
      </pc:sldChg>
      <pc:sldChg chg="modSp mod">
        <pc:chgData name="Andrew &amp; Jess Karamouzis" userId="5f2f5c191da931c7" providerId="LiveId" clId="{4F0AEF22-F52E-4463-A465-1062095EF35A}" dt="2022-01-20T20:54:54.198" v="479" actId="207"/>
        <pc:sldMkLst>
          <pc:docMk/>
          <pc:sldMk cId="194103054" sldId="367"/>
        </pc:sldMkLst>
        <pc:spChg chg="mod">
          <ac:chgData name="Andrew &amp; Jess Karamouzis" userId="5f2f5c191da931c7" providerId="LiveId" clId="{4F0AEF22-F52E-4463-A465-1062095EF35A}" dt="2022-01-20T20:54:54.198" v="479" actId="207"/>
          <ac:spMkLst>
            <pc:docMk/>
            <pc:sldMk cId="194103054" sldId="367"/>
            <ac:spMk id="2" creationId="{00000000-0000-0000-0000-000000000000}"/>
          </ac:spMkLst>
        </pc:spChg>
        <pc:spChg chg="mod">
          <ac:chgData name="Andrew &amp; Jess Karamouzis" userId="5f2f5c191da931c7" providerId="LiveId" clId="{4F0AEF22-F52E-4463-A465-1062095EF35A}" dt="2022-01-19T20:34:26.742" v="2"/>
          <ac:spMkLst>
            <pc:docMk/>
            <pc:sldMk cId="194103054" sldId="367"/>
            <ac:spMk id="5" creationId="{00000000-0000-0000-0000-000000000000}"/>
          </ac:spMkLst>
        </pc:spChg>
        <pc:graphicFrameChg chg="mod">
          <ac:chgData name="Andrew &amp; Jess Karamouzis" userId="5f2f5c191da931c7" providerId="LiveId" clId="{4F0AEF22-F52E-4463-A465-1062095EF35A}" dt="2022-01-19T20:37:53.063" v="23"/>
          <ac:graphicFrameMkLst>
            <pc:docMk/>
            <pc:sldMk cId="194103054" sldId="367"/>
            <ac:graphicFrameMk id="6" creationId="{1348B50B-E7B5-4566-9069-9F6F4A3BFDF4}"/>
          </ac:graphicFrameMkLst>
        </pc:graphicFrameChg>
      </pc:sldChg>
      <pc:sldChg chg="modSp mod">
        <pc:chgData name="Andrew &amp; Jess Karamouzis" userId="5f2f5c191da931c7" providerId="LiveId" clId="{4F0AEF22-F52E-4463-A465-1062095EF35A}" dt="2022-01-20T21:20:26.276" v="621" actId="207"/>
        <pc:sldMkLst>
          <pc:docMk/>
          <pc:sldMk cId="152517782" sldId="368"/>
        </pc:sldMkLst>
        <pc:spChg chg="mod">
          <ac:chgData name="Andrew &amp; Jess Karamouzis" userId="5f2f5c191da931c7" providerId="LiveId" clId="{4F0AEF22-F52E-4463-A465-1062095EF35A}" dt="2022-01-20T21:20:26.276" v="621" actId="207"/>
          <ac:spMkLst>
            <pc:docMk/>
            <pc:sldMk cId="152517782" sldId="368"/>
            <ac:spMk id="2" creationId="{00000000-0000-0000-0000-000000000000}"/>
          </ac:spMkLst>
        </pc:spChg>
      </pc:sldChg>
      <pc:sldChg chg="modSp mod">
        <pc:chgData name="Andrew &amp; Jess Karamouzis" userId="5f2f5c191da931c7" providerId="LiveId" clId="{4F0AEF22-F52E-4463-A465-1062095EF35A}" dt="2022-01-20T21:18:06.801" v="606" actId="207"/>
        <pc:sldMkLst>
          <pc:docMk/>
          <pc:sldMk cId="2047067441" sldId="376"/>
        </pc:sldMkLst>
        <pc:spChg chg="mod">
          <ac:chgData name="Andrew &amp; Jess Karamouzis" userId="5f2f5c191da931c7" providerId="LiveId" clId="{4F0AEF22-F52E-4463-A465-1062095EF35A}" dt="2022-01-20T21:18:06.801" v="606" actId="207"/>
          <ac:spMkLst>
            <pc:docMk/>
            <pc:sldMk cId="2047067441" sldId="376"/>
            <ac:spMk id="2" creationId="{00000000-0000-0000-0000-000000000000}"/>
          </ac:spMkLst>
        </pc:spChg>
        <pc:spChg chg="mod">
          <ac:chgData name="Andrew &amp; Jess Karamouzis" userId="5f2f5c191da931c7" providerId="LiveId" clId="{4F0AEF22-F52E-4463-A465-1062095EF35A}" dt="2022-01-19T20:34:26.742" v="2"/>
          <ac:spMkLst>
            <pc:docMk/>
            <pc:sldMk cId="2047067441" sldId="376"/>
            <ac:spMk id="5" creationId="{00000000-0000-0000-0000-000000000000}"/>
          </ac:spMkLst>
        </pc:spChg>
        <pc:graphicFrameChg chg="mod">
          <ac:chgData name="Andrew &amp; Jess Karamouzis" userId="5f2f5c191da931c7" providerId="LiveId" clId="{4F0AEF22-F52E-4463-A465-1062095EF35A}" dt="2022-01-19T20:43:20.739" v="84"/>
          <ac:graphicFrameMkLst>
            <pc:docMk/>
            <pc:sldMk cId="2047067441" sldId="376"/>
            <ac:graphicFrameMk id="9" creationId="{00000000-0000-0000-0000-000000000000}"/>
          </ac:graphicFrameMkLst>
        </pc:graphicFrameChg>
      </pc:sldChg>
      <pc:sldChg chg="modSp mod">
        <pc:chgData name="Andrew &amp; Jess Karamouzis" userId="5f2f5c191da931c7" providerId="LiveId" clId="{4F0AEF22-F52E-4463-A465-1062095EF35A}" dt="2022-01-21T15:47:54.108" v="1247" actId="20577"/>
        <pc:sldMkLst>
          <pc:docMk/>
          <pc:sldMk cId="2337322751" sldId="378"/>
        </pc:sldMkLst>
        <pc:spChg chg="mod">
          <ac:chgData name="Andrew &amp; Jess Karamouzis" userId="5f2f5c191da931c7" providerId="LiveId" clId="{4F0AEF22-F52E-4463-A465-1062095EF35A}" dt="2022-01-20T21:19:02.391" v="611" actId="207"/>
          <ac:spMkLst>
            <pc:docMk/>
            <pc:sldMk cId="2337322751" sldId="378"/>
            <ac:spMk id="2" creationId="{00000000-0000-0000-0000-000000000000}"/>
          </ac:spMkLst>
        </pc:spChg>
        <pc:spChg chg="mod">
          <ac:chgData name="Andrew &amp; Jess Karamouzis" userId="5f2f5c191da931c7" providerId="LiveId" clId="{4F0AEF22-F52E-4463-A465-1062095EF35A}" dt="2022-01-21T15:47:54.108" v="1247" actId="20577"/>
          <ac:spMkLst>
            <pc:docMk/>
            <pc:sldMk cId="2337322751" sldId="378"/>
            <ac:spMk id="5" creationId="{00000000-0000-0000-0000-000000000000}"/>
          </ac:spMkLst>
        </pc:spChg>
      </pc:sldChg>
      <pc:sldChg chg="modSp mod">
        <pc:chgData name="Andrew &amp; Jess Karamouzis" userId="5f2f5c191da931c7" providerId="LiveId" clId="{4F0AEF22-F52E-4463-A465-1062095EF35A}" dt="2022-01-21T15:48:35.307" v="1307" actId="20577"/>
        <pc:sldMkLst>
          <pc:docMk/>
          <pc:sldMk cId="1166943700" sldId="380"/>
        </pc:sldMkLst>
        <pc:spChg chg="mod">
          <ac:chgData name="Andrew &amp; Jess Karamouzis" userId="5f2f5c191da931c7" providerId="LiveId" clId="{4F0AEF22-F52E-4463-A465-1062095EF35A}" dt="2022-01-20T21:24:51.673" v="646" actId="207"/>
          <ac:spMkLst>
            <pc:docMk/>
            <pc:sldMk cId="1166943700" sldId="380"/>
            <ac:spMk id="2" creationId="{00000000-0000-0000-0000-000000000000}"/>
          </ac:spMkLst>
        </pc:spChg>
        <pc:spChg chg="mod">
          <ac:chgData name="Andrew &amp; Jess Karamouzis" userId="5f2f5c191da931c7" providerId="LiveId" clId="{4F0AEF22-F52E-4463-A465-1062095EF35A}" dt="2022-01-21T15:48:35.307" v="1307" actId="20577"/>
          <ac:spMkLst>
            <pc:docMk/>
            <pc:sldMk cId="1166943700" sldId="380"/>
            <ac:spMk id="5" creationId="{00000000-0000-0000-0000-000000000000}"/>
          </ac:spMkLst>
        </pc:spChg>
        <pc:spChg chg="mod">
          <ac:chgData name="Andrew &amp; Jess Karamouzis" userId="5f2f5c191da931c7" providerId="LiveId" clId="{4F0AEF22-F52E-4463-A465-1062095EF35A}" dt="2022-01-19T20:33:10.220" v="1"/>
          <ac:spMkLst>
            <pc:docMk/>
            <pc:sldMk cId="1166943700" sldId="380"/>
            <ac:spMk id="7" creationId="{00000000-0000-0000-0000-000000000000}"/>
          </ac:spMkLst>
        </pc:spChg>
        <pc:graphicFrameChg chg="mod">
          <ac:chgData name="Andrew &amp; Jess Karamouzis" userId="5f2f5c191da931c7" providerId="LiveId" clId="{4F0AEF22-F52E-4463-A465-1062095EF35A}" dt="2022-01-20T21:24:47.110" v="645"/>
          <ac:graphicFrameMkLst>
            <pc:docMk/>
            <pc:sldMk cId="1166943700" sldId="380"/>
            <ac:graphicFrameMk id="9" creationId="{068DB5E7-0D0F-4BA1-96AD-11D4926C6F67}"/>
          </ac:graphicFrameMkLst>
        </pc:graphicFrameChg>
      </pc:sldChg>
      <pc:sldChg chg="modSp mod">
        <pc:chgData name="Andrew &amp; Jess Karamouzis" userId="5f2f5c191da931c7" providerId="LiveId" clId="{4F0AEF22-F52E-4463-A465-1062095EF35A}" dt="2022-01-20T20:45:07.844" v="435" actId="207"/>
        <pc:sldMkLst>
          <pc:docMk/>
          <pc:sldMk cId="3065955329" sldId="393"/>
        </pc:sldMkLst>
        <pc:spChg chg="mod">
          <ac:chgData name="Andrew &amp; Jess Karamouzis" userId="5f2f5c191da931c7" providerId="LiveId" clId="{4F0AEF22-F52E-4463-A465-1062095EF35A}" dt="2022-01-20T20:45:07.844" v="435" actId="207"/>
          <ac:spMkLst>
            <pc:docMk/>
            <pc:sldMk cId="3065955329" sldId="393"/>
            <ac:spMk id="2" creationId="{00000000-0000-0000-0000-000000000000}"/>
          </ac:spMkLst>
        </pc:spChg>
        <pc:spChg chg="mod">
          <ac:chgData name="Andrew &amp; Jess Karamouzis" userId="5f2f5c191da931c7" providerId="LiveId" clId="{4F0AEF22-F52E-4463-A465-1062095EF35A}" dt="2022-01-19T20:37:42.534" v="18" actId="20577"/>
          <ac:spMkLst>
            <pc:docMk/>
            <pc:sldMk cId="3065955329" sldId="393"/>
            <ac:spMk id="5" creationId="{00000000-0000-0000-0000-000000000000}"/>
          </ac:spMkLst>
        </pc:spChg>
        <pc:spChg chg="mod">
          <ac:chgData name="Andrew &amp; Jess Karamouzis" userId="5f2f5c191da931c7" providerId="LiveId" clId="{4F0AEF22-F52E-4463-A465-1062095EF35A}" dt="2022-01-19T20:33:10.220" v="1"/>
          <ac:spMkLst>
            <pc:docMk/>
            <pc:sldMk cId="3065955329" sldId="393"/>
            <ac:spMk id="8" creationId="{ED56104E-4342-4C00-9E11-7DE069C8EF41}"/>
          </ac:spMkLst>
        </pc:spChg>
      </pc:sldChg>
      <pc:sldChg chg="modSp del mod">
        <pc:chgData name="Andrew &amp; Jess Karamouzis" userId="5f2f5c191da931c7" providerId="LiveId" clId="{4F0AEF22-F52E-4463-A465-1062095EF35A}" dt="2022-01-20T14:23:29.295" v="358" actId="47"/>
        <pc:sldMkLst>
          <pc:docMk/>
          <pc:sldMk cId="3269517741" sldId="673"/>
        </pc:sldMkLst>
        <pc:spChg chg="mod">
          <ac:chgData name="Andrew &amp; Jess Karamouzis" userId="5f2f5c191da931c7" providerId="LiveId" clId="{4F0AEF22-F52E-4463-A465-1062095EF35A}" dt="2022-01-20T14:21:17.117" v="356" actId="20577"/>
          <ac:spMkLst>
            <pc:docMk/>
            <pc:sldMk cId="3269517741" sldId="673"/>
            <ac:spMk id="5" creationId="{00000000-0000-0000-0000-000000000000}"/>
          </ac:spMkLst>
        </pc:spChg>
      </pc:sldChg>
      <pc:sldChg chg="modSp mod">
        <pc:chgData name="Andrew &amp; Jess Karamouzis" userId="5f2f5c191da931c7" providerId="LiveId" clId="{4F0AEF22-F52E-4463-A465-1062095EF35A}" dt="2022-01-20T21:00:57.534" v="535" actId="207"/>
        <pc:sldMkLst>
          <pc:docMk/>
          <pc:sldMk cId="2286426004" sldId="688"/>
        </pc:sldMkLst>
        <pc:spChg chg="mod">
          <ac:chgData name="Andrew &amp; Jess Karamouzis" userId="5f2f5c191da931c7" providerId="LiveId" clId="{4F0AEF22-F52E-4463-A465-1062095EF35A}" dt="2022-01-19T20:40:13.971" v="44"/>
          <ac:spMkLst>
            <pc:docMk/>
            <pc:sldMk cId="2286426004" sldId="688"/>
            <ac:spMk id="6" creationId="{00000000-0000-0000-0000-000000000000}"/>
          </ac:spMkLst>
        </pc:spChg>
        <pc:spChg chg="mod">
          <ac:chgData name="Andrew &amp; Jess Karamouzis" userId="5f2f5c191da931c7" providerId="LiveId" clId="{4F0AEF22-F52E-4463-A465-1062095EF35A}" dt="2022-01-20T20:59:23.399" v="516" actId="1036"/>
          <ac:spMkLst>
            <pc:docMk/>
            <pc:sldMk cId="2286426004" sldId="688"/>
            <ac:spMk id="11" creationId="{00000000-0000-0000-0000-000000000000}"/>
          </ac:spMkLst>
        </pc:spChg>
        <pc:spChg chg="mod">
          <ac:chgData name="Andrew &amp; Jess Karamouzis" userId="5f2f5c191da931c7" providerId="LiveId" clId="{4F0AEF22-F52E-4463-A465-1062095EF35A}" dt="2022-01-20T21:00:51.378" v="534" actId="12788"/>
          <ac:spMkLst>
            <pc:docMk/>
            <pc:sldMk cId="2286426004" sldId="688"/>
            <ac:spMk id="12" creationId="{00000000-0000-0000-0000-000000000000}"/>
          </ac:spMkLst>
        </pc:spChg>
        <pc:spChg chg="mod">
          <ac:chgData name="Andrew &amp; Jess Karamouzis" userId="5f2f5c191da931c7" providerId="LiveId" clId="{4F0AEF22-F52E-4463-A465-1062095EF35A}" dt="2022-01-20T21:00:51.378" v="534" actId="12788"/>
          <ac:spMkLst>
            <pc:docMk/>
            <pc:sldMk cId="2286426004" sldId="688"/>
            <ac:spMk id="13" creationId="{00000000-0000-0000-0000-000000000000}"/>
          </ac:spMkLst>
        </pc:spChg>
        <pc:spChg chg="mod">
          <ac:chgData name="Andrew &amp; Jess Karamouzis" userId="5f2f5c191da931c7" providerId="LiveId" clId="{4F0AEF22-F52E-4463-A465-1062095EF35A}" dt="2022-01-20T21:00:51.378" v="534" actId="12788"/>
          <ac:spMkLst>
            <pc:docMk/>
            <pc:sldMk cId="2286426004" sldId="688"/>
            <ac:spMk id="14" creationId="{00000000-0000-0000-0000-000000000000}"/>
          </ac:spMkLst>
        </pc:spChg>
        <pc:spChg chg="mod">
          <ac:chgData name="Andrew &amp; Jess Karamouzis" userId="5f2f5c191da931c7" providerId="LiveId" clId="{4F0AEF22-F52E-4463-A465-1062095EF35A}" dt="2022-01-20T21:00:51.378" v="534" actId="12788"/>
          <ac:spMkLst>
            <pc:docMk/>
            <pc:sldMk cId="2286426004" sldId="688"/>
            <ac:spMk id="15" creationId="{00000000-0000-0000-0000-000000000000}"/>
          </ac:spMkLst>
        </pc:spChg>
        <pc:spChg chg="mod">
          <ac:chgData name="Andrew &amp; Jess Karamouzis" userId="5f2f5c191da931c7" providerId="LiveId" clId="{4F0AEF22-F52E-4463-A465-1062095EF35A}" dt="2022-01-20T21:00:57.534" v="535" actId="207"/>
          <ac:spMkLst>
            <pc:docMk/>
            <pc:sldMk cId="2286426004" sldId="688"/>
            <ac:spMk id="17" creationId="{AD8DC7BF-688F-4BB3-86AC-0A5512B37CAC}"/>
          </ac:spMkLst>
        </pc:spChg>
        <pc:graphicFrameChg chg="mod">
          <ac:chgData name="Andrew &amp; Jess Karamouzis" userId="5f2f5c191da931c7" providerId="LiveId" clId="{4F0AEF22-F52E-4463-A465-1062095EF35A}" dt="2022-01-20T21:00:31.864" v="533"/>
          <ac:graphicFrameMkLst>
            <pc:docMk/>
            <pc:sldMk cId="2286426004" sldId="688"/>
            <ac:graphicFrameMk id="7" creationId="{00000000-0000-0000-0000-000000000000}"/>
          </ac:graphicFrameMkLst>
        </pc:graphicFrameChg>
      </pc:sldChg>
      <pc:sldChg chg="modSp mod">
        <pc:chgData name="Andrew &amp; Jess Karamouzis" userId="5f2f5c191da931c7" providerId="LiveId" clId="{4F0AEF22-F52E-4463-A465-1062095EF35A}" dt="2022-01-20T21:21:12.336" v="627" actId="207"/>
        <pc:sldMkLst>
          <pc:docMk/>
          <pc:sldMk cId="2850051822" sldId="830"/>
        </pc:sldMkLst>
        <pc:spChg chg="mod">
          <ac:chgData name="Andrew &amp; Jess Karamouzis" userId="5f2f5c191da931c7" providerId="LiveId" clId="{4F0AEF22-F52E-4463-A465-1062095EF35A}" dt="2022-01-20T21:21:12.336" v="627" actId="207"/>
          <ac:spMkLst>
            <pc:docMk/>
            <pc:sldMk cId="2850051822" sldId="830"/>
            <ac:spMk id="2" creationId="{00000000-0000-0000-0000-000000000000}"/>
          </ac:spMkLst>
        </pc:spChg>
        <pc:spChg chg="mod">
          <ac:chgData name="Andrew &amp; Jess Karamouzis" userId="5f2f5c191da931c7" providerId="LiveId" clId="{4F0AEF22-F52E-4463-A465-1062095EF35A}" dt="2022-01-19T20:34:26.742" v="2"/>
          <ac:spMkLst>
            <pc:docMk/>
            <pc:sldMk cId="2850051822" sldId="830"/>
            <ac:spMk id="5" creationId="{00000000-0000-0000-0000-000000000000}"/>
          </ac:spMkLst>
        </pc:spChg>
        <pc:graphicFrameChg chg="mod">
          <ac:chgData name="Andrew &amp; Jess Karamouzis" userId="5f2f5c191da931c7" providerId="LiveId" clId="{4F0AEF22-F52E-4463-A465-1062095EF35A}" dt="2022-01-20T21:21:10.695" v="626"/>
          <ac:graphicFrameMkLst>
            <pc:docMk/>
            <pc:sldMk cId="2850051822" sldId="830"/>
            <ac:graphicFrameMk id="8" creationId="{00000000-0000-0000-0000-000000000000}"/>
          </ac:graphicFrameMkLst>
        </pc:graphicFrameChg>
      </pc:sldChg>
      <pc:sldChg chg="modSp mod">
        <pc:chgData name="Andrew &amp; Jess Karamouzis" userId="5f2f5c191da931c7" providerId="LiveId" clId="{4F0AEF22-F52E-4463-A465-1062095EF35A}" dt="2022-01-20T21:28:27.957" v="657" actId="20577"/>
        <pc:sldMkLst>
          <pc:docMk/>
          <pc:sldMk cId="3598498577" sldId="839"/>
        </pc:sldMkLst>
        <pc:spChg chg="mod">
          <ac:chgData name="Andrew &amp; Jess Karamouzis" userId="5f2f5c191da931c7" providerId="LiveId" clId="{4F0AEF22-F52E-4463-A465-1062095EF35A}" dt="2022-01-20T21:26:50.649" v="653" actId="207"/>
          <ac:spMkLst>
            <pc:docMk/>
            <pc:sldMk cId="3598498577" sldId="839"/>
            <ac:spMk id="2" creationId="{00000000-0000-0000-0000-000000000000}"/>
          </ac:spMkLst>
        </pc:spChg>
        <pc:spChg chg="mod">
          <ac:chgData name="Andrew &amp; Jess Karamouzis" userId="5f2f5c191da931c7" providerId="LiveId" clId="{4F0AEF22-F52E-4463-A465-1062095EF35A}" dt="2022-01-19T20:34:26.742" v="2"/>
          <ac:spMkLst>
            <pc:docMk/>
            <pc:sldMk cId="3598498577" sldId="839"/>
            <ac:spMk id="5" creationId="{00000000-0000-0000-0000-000000000000}"/>
          </ac:spMkLst>
        </pc:spChg>
        <pc:spChg chg="mod">
          <ac:chgData name="Andrew &amp; Jess Karamouzis" userId="5f2f5c191da931c7" providerId="LiveId" clId="{4F0AEF22-F52E-4463-A465-1062095EF35A}" dt="2022-01-20T21:28:27.957" v="657" actId="20577"/>
          <ac:spMkLst>
            <pc:docMk/>
            <pc:sldMk cId="3598498577" sldId="839"/>
            <ac:spMk id="6" creationId="{00000000-0000-0000-0000-000000000000}"/>
          </ac:spMkLst>
        </pc:spChg>
        <pc:spChg chg="mod">
          <ac:chgData name="Andrew &amp; Jess Karamouzis" userId="5f2f5c191da931c7" providerId="LiveId" clId="{4F0AEF22-F52E-4463-A465-1062095EF35A}" dt="2022-01-20T21:28:05.021" v="655" actId="20577"/>
          <ac:spMkLst>
            <pc:docMk/>
            <pc:sldMk cId="3598498577" sldId="839"/>
            <ac:spMk id="7" creationId="{00000000-0000-0000-0000-000000000000}"/>
          </ac:spMkLst>
        </pc:spChg>
      </pc:sldChg>
      <pc:sldChg chg="del">
        <pc:chgData name="Andrew &amp; Jess Karamouzis" userId="5f2f5c191da931c7" providerId="LiveId" clId="{4F0AEF22-F52E-4463-A465-1062095EF35A}" dt="2022-01-19T20:32:36.601" v="0" actId="47"/>
        <pc:sldMkLst>
          <pc:docMk/>
          <pc:sldMk cId="3495556020" sldId="860"/>
        </pc:sldMkLst>
      </pc:sldChg>
      <pc:sldChg chg="modSp mod">
        <pc:chgData name="Andrew &amp; Jess Karamouzis" userId="5f2f5c191da931c7" providerId="LiveId" clId="{4F0AEF22-F52E-4463-A465-1062095EF35A}" dt="2022-01-20T20:56:41.331" v="489" actId="27918"/>
        <pc:sldMkLst>
          <pc:docMk/>
          <pc:sldMk cId="1907390752" sldId="881"/>
        </pc:sldMkLst>
        <pc:spChg chg="mod">
          <ac:chgData name="Andrew &amp; Jess Karamouzis" userId="5f2f5c191da931c7" providerId="LiveId" clId="{4F0AEF22-F52E-4463-A465-1062095EF35A}" dt="2022-01-20T20:55:56.084" v="485" actId="207"/>
          <ac:spMkLst>
            <pc:docMk/>
            <pc:sldMk cId="1907390752" sldId="881"/>
            <ac:spMk id="2" creationId="{00000000-0000-0000-0000-000000000000}"/>
          </ac:spMkLst>
        </pc:spChg>
        <pc:spChg chg="mod">
          <ac:chgData name="Andrew &amp; Jess Karamouzis" userId="5f2f5c191da931c7" providerId="LiveId" clId="{4F0AEF22-F52E-4463-A465-1062095EF35A}" dt="2022-01-19T20:40:23.992" v="47" actId="20577"/>
          <ac:spMkLst>
            <pc:docMk/>
            <pc:sldMk cId="1907390752" sldId="881"/>
            <ac:spMk id="5" creationId="{00000000-0000-0000-0000-000000000000}"/>
          </ac:spMkLst>
        </pc:spChg>
        <pc:graphicFrameChg chg="mod">
          <ac:chgData name="Andrew &amp; Jess Karamouzis" userId="5f2f5c191da931c7" providerId="LiveId" clId="{4F0AEF22-F52E-4463-A465-1062095EF35A}" dt="2022-01-19T20:37:23.125" v="17"/>
          <ac:graphicFrameMkLst>
            <pc:docMk/>
            <pc:sldMk cId="1907390752" sldId="881"/>
            <ac:graphicFrameMk id="7" creationId="{00000000-0000-0000-0000-000000000000}"/>
          </ac:graphicFrameMkLst>
        </pc:graphicFrameChg>
        <pc:graphicFrameChg chg="mod">
          <ac:chgData name="Andrew &amp; Jess Karamouzis" userId="5f2f5c191da931c7" providerId="LiveId" clId="{4F0AEF22-F52E-4463-A465-1062095EF35A}" dt="2022-01-19T20:37:23.125" v="17"/>
          <ac:graphicFrameMkLst>
            <pc:docMk/>
            <pc:sldMk cId="1907390752" sldId="881"/>
            <ac:graphicFrameMk id="8" creationId="{DEB77820-9D55-44B9-AC0C-0F4E9DCA41F3}"/>
          </ac:graphicFrameMkLst>
        </pc:graphicFrameChg>
      </pc:sldChg>
      <pc:sldChg chg="modSp mod">
        <pc:chgData name="Andrew &amp; Jess Karamouzis" userId="5f2f5c191da931c7" providerId="LiveId" clId="{4F0AEF22-F52E-4463-A465-1062095EF35A}" dt="2022-01-20T20:50:10.512" v="462" actId="207"/>
        <pc:sldMkLst>
          <pc:docMk/>
          <pc:sldMk cId="2401946361" sldId="1080"/>
        </pc:sldMkLst>
        <pc:spChg chg="mod">
          <ac:chgData name="Andrew &amp; Jess Karamouzis" userId="5f2f5c191da931c7" providerId="LiveId" clId="{4F0AEF22-F52E-4463-A465-1062095EF35A}" dt="2022-01-20T20:50:10.512" v="462" actId="207"/>
          <ac:spMkLst>
            <pc:docMk/>
            <pc:sldMk cId="2401946361" sldId="1080"/>
            <ac:spMk id="2" creationId="{00000000-0000-0000-0000-000000000000}"/>
          </ac:spMkLst>
        </pc:spChg>
        <pc:spChg chg="mod">
          <ac:chgData name="Andrew &amp; Jess Karamouzis" userId="5f2f5c191da931c7" providerId="LiveId" clId="{4F0AEF22-F52E-4463-A465-1062095EF35A}" dt="2022-01-19T20:34:26.742" v="2"/>
          <ac:spMkLst>
            <pc:docMk/>
            <pc:sldMk cId="2401946361" sldId="1080"/>
            <ac:spMk id="5" creationId="{00000000-0000-0000-0000-000000000000}"/>
          </ac:spMkLst>
        </pc:spChg>
        <pc:spChg chg="mod">
          <ac:chgData name="Andrew &amp; Jess Karamouzis" userId="5f2f5c191da931c7" providerId="LiveId" clId="{4F0AEF22-F52E-4463-A465-1062095EF35A}" dt="2022-01-19T20:33:10.220" v="1"/>
          <ac:spMkLst>
            <pc:docMk/>
            <pc:sldMk cId="2401946361" sldId="1080"/>
            <ac:spMk id="9" creationId="{7C96E4CE-5A07-4BF0-AB44-A2DF2698398C}"/>
          </ac:spMkLst>
        </pc:spChg>
      </pc:sldChg>
      <pc:sldChg chg="delSp modSp mod">
        <pc:chgData name="Andrew &amp; Jess Karamouzis" userId="5f2f5c191da931c7" providerId="LiveId" clId="{4F0AEF22-F52E-4463-A465-1062095EF35A}" dt="2022-01-20T21:05:55.124" v="575" actId="20577"/>
        <pc:sldMkLst>
          <pc:docMk/>
          <pc:sldMk cId="2948023193" sldId="1081"/>
        </pc:sldMkLst>
        <pc:spChg chg="mod">
          <ac:chgData name="Andrew &amp; Jess Karamouzis" userId="5f2f5c191da931c7" providerId="LiveId" clId="{4F0AEF22-F52E-4463-A465-1062095EF35A}" dt="2022-01-20T21:05:37.890" v="574" actId="207"/>
          <ac:spMkLst>
            <pc:docMk/>
            <pc:sldMk cId="2948023193" sldId="1081"/>
            <ac:spMk id="2" creationId="{00000000-0000-0000-0000-000000000000}"/>
          </ac:spMkLst>
        </pc:spChg>
        <pc:spChg chg="mod">
          <ac:chgData name="Andrew &amp; Jess Karamouzis" userId="5f2f5c191da931c7" providerId="LiveId" clId="{4F0AEF22-F52E-4463-A465-1062095EF35A}" dt="2022-01-20T21:05:55.124" v="575" actId="20577"/>
          <ac:spMkLst>
            <pc:docMk/>
            <pc:sldMk cId="2948023193" sldId="1081"/>
            <ac:spMk id="5" creationId="{00000000-0000-0000-0000-000000000000}"/>
          </ac:spMkLst>
        </pc:spChg>
        <pc:spChg chg="mod">
          <ac:chgData name="Andrew &amp; Jess Karamouzis" userId="5f2f5c191da931c7" providerId="LiveId" clId="{4F0AEF22-F52E-4463-A465-1062095EF35A}" dt="2022-01-19T20:33:10.220" v="1"/>
          <ac:spMkLst>
            <pc:docMk/>
            <pc:sldMk cId="2948023193" sldId="1081"/>
            <ac:spMk id="7" creationId="{00000000-0000-0000-0000-000000000000}"/>
          </ac:spMkLst>
        </pc:spChg>
        <pc:spChg chg="del">
          <ac:chgData name="Andrew &amp; Jess Karamouzis" userId="5f2f5c191da931c7" providerId="LiveId" clId="{4F0AEF22-F52E-4463-A465-1062095EF35A}" dt="2022-01-19T21:05:28.661" v="85" actId="478"/>
          <ac:spMkLst>
            <pc:docMk/>
            <pc:sldMk cId="2948023193" sldId="1081"/>
            <ac:spMk id="8" creationId="{4E8D072A-E0B8-4048-97DE-F942A9C4EABC}"/>
          </ac:spMkLst>
        </pc:spChg>
      </pc:sldChg>
      <pc:sldChg chg="modSp mod">
        <pc:chgData name="Andrew &amp; Jess Karamouzis" userId="5f2f5c191da931c7" providerId="LiveId" clId="{4F0AEF22-F52E-4463-A465-1062095EF35A}" dt="2022-01-21T15:32:15.610" v="835" actId="20577"/>
        <pc:sldMkLst>
          <pc:docMk/>
          <pc:sldMk cId="1807741170" sldId="1082"/>
        </pc:sldMkLst>
        <pc:spChg chg="mod">
          <ac:chgData name="Andrew &amp; Jess Karamouzis" userId="5f2f5c191da931c7" providerId="LiveId" clId="{4F0AEF22-F52E-4463-A465-1062095EF35A}" dt="2022-01-21T15:30:45.867" v="781" actId="207"/>
          <ac:spMkLst>
            <pc:docMk/>
            <pc:sldMk cId="1807741170" sldId="1082"/>
            <ac:spMk id="2" creationId="{00000000-0000-0000-0000-000000000000}"/>
          </ac:spMkLst>
        </pc:spChg>
        <pc:spChg chg="mod">
          <ac:chgData name="Andrew &amp; Jess Karamouzis" userId="5f2f5c191da931c7" providerId="LiveId" clId="{4F0AEF22-F52E-4463-A465-1062095EF35A}" dt="2022-01-21T15:32:15.610" v="835" actId="20577"/>
          <ac:spMkLst>
            <pc:docMk/>
            <pc:sldMk cId="1807741170" sldId="1082"/>
            <ac:spMk id="5" creationId="{00000000-0000-0000-0000-000000000000}"/>
          </ac:spMkLst>
        </pc:spChg>
        <pc:spChg chg="mod">
          <ac:chgData name="Andrew &amp; Jess Karamouzis" userId="5f2f5c191da931c7" providerId="LiveId" clId="{4F0AEF22-F52E-4463-A465-1062095EF35A}" dt="2022-01-19T20:33:10.220" v="1"/>
          <ac:spMkLst>
            <pc:docMk/>
            <pc:sldMk cId="1807741170" sldId="1082"/>
            <ac:spMk id="9" creationId="{00000000-0000-0000-0000-000000000000}"/>
          </ac:spMkLst>
        </pc:spChg>
        <pc:graphicFrameChg chg="mod">
          <ac:chgData name="Andrew &amp; Jess Karamouzis" userId="5f2f5c191da931c7" providerId="LiveId" clId="{4F0AEF22-F52E-4463-A465-1062095EF35A}" dt="2022-01-21T15:31:57.906" v="784" actId="207"/>
          <ac:graphicFrameMkLst>
            <pc:docMk/>
            <pc:sldMk cId="1807741170" sldId="1082"/>
            <ac:graphicFrameMk id="7" creationId="{BBD916AE-FF97-4EEF-B79C-496C595F642E}"/>
          </ac:graphicFrameMkLst>
        </pc:graphicFrameChg>
      </pc:sldChg>
      <pc:sldChg chg="modSp mod">
        <pc:chgData name="Andrew &amp; Jess Karamouzis" userId="5f2f5c191da931c7" providerId="LiveId" clId="{4F0AEF22-F52E-4463-A465-1062095EF35A}" dt="2022-01-21T15:38:26.053" v="1160" actId="20577"/>
        <pc:sldMkLst>
          <pc:docMk/>
          <pc:sldMk cId="3500053722" sldId="1083"/>
        </pc:sldMkLst>
        <pc:spChg chg="mod">
          <ac:chgData name="Andrew &amp; Jess Karamouzis" userId="5f2f5c191da931c7" providerId="LiveId" clId="{4F0AEF22-F52E-4463-A465-1062095EF35A}" dt="2022-01-21T15:37:19.189" v="858" actId="207"/>
          <ac:spMkLst>
            <pc:docMk/>
            <pc:sldMk cId="3500053722" sldId="1083"/>
            <ac:spMk id="2" creationId="{00000000-0000-0000-0000-000000000000}"/>
          </ac:spMkLst>
        </pc:spChg>
        <pc:spChg chg="mod">
          <ac:chgData name="Andrew &amp; Jess Karamouzis" userId="5f2f5c191da931c7" providerId="LiveId" clId="{4F0AEF22-F52E-4463-A465-1062095EF35A}" dt="2022-01-21T15:38:26.053" v="1160" actId="20577"/>
          <ac:spMkLst>
            <pc:docMk/>
            <pc:sldMk cId="3500053722" sldId="1083"/>
            <ac:spMk id="5" creationId="{00000000-0000-0000-0000-000000000000}"/>
          </ac:spMkLst>
        </pc:spChg>
        <pc:spChg chg="mod">
          <ac:chgData name="Andrew &amp; Jess Karamouzis" userId="5f2f5c191da931c7" providerId="LiveId" clId="{4F0AEF22-F52E-4463-A465-1062095EF35A}" dt="2022-01-19T20:33:10.220" v="1"/>
          <ac:spMkLst>
            <pc:docMk/>
            <pc:sldMk cId="3500053722" sldId="1083"/>
            <ac:spMk id="11" creationId="{00000000-0000-0000-0000-000000000000}"/>
          </ac:spMkLst>
        </pc:spChg>
      </pc:sldChg>
      <pc:sldChg chg="modSp mod">
        <pc:chgData name="Andrew &amp; Jess Karamouzis" userId="5f2f5c191da931c7" providerId="LiveId" clId="{4F0AEF22-F52E-4463-A465-1062095EF35A}" dt="2022-01-20T20:41:47.791" v="407" actId="207"/>
        <pc:sldMkLst>
          <pc:docMk/>
          <pc:sldMk cId="2377891479" sldId="1087"/>
        </pc:sldMkLst>
        <pc:spChg chg="mod">
          <ac:chgData name="Andrew &amp; Jess Karamouzis" userId="5f2f5c191da931c7" providerId="LiveId" clId="{4F0AEF22-F52E-4463-A465-1062095EF35A}" dt="2022-01-20T20:41:47.791" v="407" actId="207"/>
          <ac:spMkLst>
            <pc:docMk/>
            <pc:sldMk cId="2377891479" sldId="1087"/>
            <ac:spMk id="2" creationId="{0775D14C-C99B-4C08-8F32-7C812D92EF8B}"/>
          </ac:spMkLst>
        </pc:spChg>
        <pc:spChg chg="mod">
          <ac:chgData name="Andrew &amp; Jess Karamouzis" userId="5f2f5c191da931c7" providerId="LiveId" clId="{4F0AEF22-F52E-4463-A465-1062095EF35A}" dt="2022-01-19T20:34:26.742" v="2"/>
          <ac:spMkLst>
            <pc:docMk/>
            <pc:sldMk cId="2377891479" sldId="1087"/>
            <ac:spMk id="6" creationId="{29527AC2-3062-4976-9F98-EE6A079BE42C}"/>
          </ac:spMkLst>
        </pc:spChg>
        <pc:graphicFrameChg chg="mod">
          <ac:chgData name="Andrew &amp; Jess Karamouzis" userId="5f2f5c191da931c7" providerId="LiveId" clId="{4F0AEF22-F52E-4463-A465-1062095EF35A}" dt="2022-01-19T20:35:23.176" v="15"/>
          <ac:graphicFrameMkLst>
            <pc:docMk/>
            <pc:sldMk cId="2377891479" sldId="1087"/>
            <ac:graphicFrameMk id="8" creationId="{6A3B9034-0A21-4F96-BBF8-D89EC7F91A01}"/>
          </ac:graphicFrameMkLst>
        </pc:graphicFrameChg>
      </pc:sldChg>
      <pc:sldChg chg="delSp modSp mod">
        <pc:chgData name="Andrew &amp; Jess Karamouzis" userId="5f2f5c191da931c7" providerId="LiveId" clId="{4F0AEF22-F52E-4463-A465-1062095EF35A}" dt="2022-01-20T21:10:36.876" v="601" actId="207"/>
        <pc:sldMkLst>
          <pc:docMk/>
          <pc:sldMk cId="3744959187" sldId="1090"/>
        </pc:sldMkLst>
        <pc:spChg chg="mod">
          <ac:chgData name="Andrew &amp; Jess Karamouzis" userId="5f2f5c191da931c7" providerId="LiveId" clId="{4F0AEF22-F52E-4463-A465-1062095EF35A}" dt="2022-01-20T21:10:36.876" v="601" actId="207"/>
          <ac:spMkLst>
            <pc:docMk/>
            <pc:sldMk cId="3744959187" sldId="1090"/>
            <ac:spMk id="2" creationId="{00000000-0000-0000-0000-000000000000}"/>
          </ac:spMkLst>
        </pc:spChg>
        <pc:spChg chg="mod">
          <ac:chgData name="Andrew &amp; Jess Karamouzis" userId="5f2f5c191da931c7" providerId="LiveId" clId="{4F0AEF22-F52E-4463-A465-1062095EF35A}" dt="2022-01-20T21:06:01.326" v="576" actId="20577"/>
          <ac:spMkLst>
            <pc:docMk/>
            <pc:sldMk cId="3744959187" sldId="1090"/>
            <ac:spMk id="5" creationId="{00000000-0000-0000-0000-000000000000}"/>
          </ac:spMkLst>
        </pc:spChg>
        <pc:spChg chg="del">
          <ac:chgData name="Andrew &amp; Jess Karamouzis" userId="5f2f5c191da931c7" providerId="LiveId" clId="{4F0AEF22-F52E-4463-A465-1062095EF35A}" dt="2022-01-19T21:05:36.848" v="87" actId="478"/>
          <ac:spMkLst>
            <pc:docMk/>
            <pc:sldMk cId="3744959187" sldId="1090"/>
            <ac:spMk id="7" creationId="{B70AF821-70D3-3D4F-B0FF-DDC42A45E3C2}"/>
          </ac:spMkLst>
        </pc:spChg>
        <pc:spChg chg="mod">
          <ac:chgData name="Andrew &amp; Jess Karamouzis" userId="5f2f5c191da931c7" providerId="LiveId" clId="{4F0AEF22-F52E-4463-A465-1062095EF35A}" dt="2022-01-19T20:33:10.220" v="1"/>
          <ac:spMkLst>
            <pc:docMk/>
            <pc:sldMk cId="3744959187" sldId="1090"/>
            <ac:spMk id="9" creationId="{00000000-0000-0000-0000-000000000000}"/>
          </ac:spMkLst>
        </pc:spChg>
      </pc:sldChg>
      <pc:sldChg chg="modSp mod">
        <pc:chgData name="Andrew &amp; Jess Karamouzis" userId="5f2f5c191da931c7" providerId="LiveId" clId="{4F0AEF22-F52E-4463-A465-1062095EF35A}" dt="2022-01-20T14:23:23.425" v="357"/>
        <pc:sldMkLst>
          <pc:docMk/>
          <pc:sldMk cId="2475802864" sldId="1093"/>
        </pc:sldMkLst>
        <pc:spChg chg="mod">
          <ac:chgData name="Andrew &amp; Jess Karamouzis" userId="5f2f5c191da931c7" providerId="LiveId" clId="{4F0AEF22-F52E-4463-A465-1062095EF35A}" dt="2022-01-20T14:23:23.425" v="357"/>
          <ac:spMkLst>
            <pc:docMk/>
            <pc:sldMk cId="2475802864" sldId="1093"/>
            <ac:spMk id="5"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9.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0.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5.xml"/><Relationship Id="rId1" Type="http://schemas.microsoft.com/office/2011/relationships/chartStyle" Target="style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1.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2.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b="0" i="0" u="none" strike="noStrike" baseline="0" dirty="0">
                <a:effectLst/>
              </a:rPr>
              <a:t>How often, if at all, do you shop online?</a:t>
            </a:r>
            <a:endParaRPr lang="en-US" sz="2000" dirty="0">
              <a:solidFill>
                <a:schemeClr val="tx1"/>
              </a:solidFill>
            </a:endParaRPr>
          </a:p>
          <a:p>
            <a:pPr>
              <a:defRPr sz="2000">
                <a:solidFill>
                  <a:schemeClr val="tx1"/>
                </a:solidFill>
              </a:defRPr>
            </a:pPr>
            <a:r>
              <a:rPr lang="en-US" sz="2000" dirty="0">
                <a:solidFill>
                  <a:schemeClr val="tx1"/>
                </a:solidFill>
              </a:rPr>
              <a:t>Adults 18+</a:t>
            </a:r>
            <a:endParaRPr lang="en-US" sz="2000" baseline="0" dirty="0">
              <a:solidFill>
                <a:schemeClr val="tx1"/>
              </a:solidFill>
            </a:endParaRPr>
          </a:p>
        </c:rich>
      </c:tx>
      <c:layout>
        <c:manualLayout>
          <c:xMode val="edge"/>
          <c:yMode val="edge"/>
          <c:x val="0.3154407568101622"/>
          <c:y val="5.8321949139107335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7719480222766655E-2"/>
          <c:y val="0.19424743121863522"/>
          <c:w val="0.97179486894759426"/>
          <c:h val="0.59887696804132895"/>
        </c:manualLayout>
      </c:layout>
      <c:barChart>
        <c:barDir val="col"/>
        <c:grouping val="clustered"/>
        <c:varyColors val="0"/>
        <c:ser>
          <c:idx val="0"/>
          <c:order val="0"/>
          <c:tx>
            <c:strRef>
              <c:f>Sheet1!$B$1</c:f>
              <c:strCache>
                <c:ptCount val="1"/>
                <c:pt idx="0">
                  <c:v>Shop Online</c:v>
                </c:pt>
              </c:strCache>
            </c:strRef>
          </c:tx>
          <c:spPr>
            <a:solidFill>
              <a:schemeClr val="accent4"/>
            </a:solidFill>
            <a:ln w="19050">
              <a:solidFill>
                <a:schemeClr val="tx1"/>
              </a:solidFill>
            </a:ln>
            <a:effectLst/>
          </c:spPr>
          <c:invertIfNegative val="0"/>
          <c:dPt>
            <c:idx val="0"/>
            <c:invertIfNegative val="0"/>
            <c:bubble3D val="0"/>
            <c:spPr>
              <a:solidFill>
                <a:schemeClr val="accent4"/>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05F8-476F-8531-C5CF5F5A32F5}"/>
              </c:ext>
            </c:extLst>
          </c:dPt>
          <c:dPt>
            <c:idx val="1"/>
            <c:invertIfNegative val="0"/>
            <c:bubble3D val="0"/>
            <c:spPr>
              <a:solidFill>
                <a:schemeClr val="accent4"/>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05F8-476F-8531-C5CF5F5A32F5}"/>
              </c:ext>
            </c:extLst>
          </c:dPt>
          <c:dPt>
            <c:idx val="2"/>
            <c:invertIfNegative val="0"/>
            <c:bubble3D val="0"/>
            <c:spPr>
              <a:solidFill>
                <a:schemeClr val="accent4"/>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05F8-476F-8531-C5CF5F5A32F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More than once a week</c:v>
                </c:pt>
                <c:pt idx="1">
                  <c:v>Every week </c:v>
                </c:pt>
                <c:pt idx="2">
                  <c:v>Almost every week</c:v>
                </c:pt>
                <c:pt idx="3">
                  <c:v>A few times a month</c:v>
                </c:pt>
                <c:pt idx="4">
                  <c:v>Once a month</c:v>
                </c:pt>
                <c:pt idx="5">
                  <c:v>A few times a year</c:v>
                </c:pt>
                <c:pt idx="6">
                  <c:v>Less often</c:v>
                </c:pt>
                <c:pt idx="7">
                  <c:v>Do not shop</c:v>
                </c:pt>
              </c:strCache>
            </c:strRef>
          </c:cat>
          <c:val>
            <c:numRef>
              <c:f>Sheet1!$B$2:$B$9</c:f>
              <c:numCache>
                <c:formatCode>0%</c:formatCode>
                <c:ptCount val="8"/>
                <c:pt idx="0">
                  <c:v>0.1</c:v>
                </c:pt>
                <c:pt idx="1">
                  <c:v>0.113</c:v>
                </c:pt>
                <c:pt idx="2">
                  <c:v>0.104</c:v>
                </c:pt>
                <c:pt idx="3">
                  <c:v>0.246</c:v>
                </c:pt>
                <c:pt idx="4">
                  <c:v>0.16</c:v>
                </c:pt>
                <c:pt idx="5">
                  <c:v>0.16300000000000001</c:v>
                </c:pt>
                <c:pt idx="6">
                  <c:v>4.4999999999999998E-2</c:v>
                </c:pt>
                <c:pt idx="7">
                  <c:v>6.9000000000000006E-2</c:v>
                </c:pt>
              </c:numCache>
            </c:numRef>
          </c:val>
          <c:extLst>
            <c:ext xmlns:c16="http://schemas.microsoft.com/office/drawing/2014/chart" uri="{C3380CC4-5D6E-409C-BE32-E72D297353CC}">
              <c16:uniqueId val="{00000006-05F8-476F-8531-C5CF5F5A32F5}"/>
            </c:ext>
          </c:extLst>
        </c:ser>
        <c:dLbls>
          <c:dLblPos val="outEnd"/>
          <c:showLegendKey val="0"/>
          <c:showVal val="1"/>
          <c:showCatName val="0"/>
          <c:showSerName val="0"/>
          <c:showPercent val="0"/>
          <c:showBubbleSize val="0"/>
        </c:dLbls>
        <c:gapWidth val="100"/>
        <c:axId val="707121872"/>
        <c:axId val="707120304"/>
      </c:barChart>
      <c:catAx>
        <c:axId val="7071218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07120304"/>
        <c:crosses val="autoZero"/>
        <c:auto val="1"/>
        <c:lblAlgn val="ctr"/>
        <c:lblOffset val="0"/>
        <c:noMultiLvlLbl val="0"/>
      </c:catAx>
      <c:valAx>
        <c:axId val="707120304"/>
        <c:scaling>
          <c:orientation val="minMax"/>
          <c:min val="0"/>
        </c:scaling>
        <c:delete val="1"/>
        <c:axPos val="l"/>
        <c:numFmt formatCode="0%" sourceLinked="1"/>
        <c:majorTickMark val="out"/>
        <c:minorTickMark val="none"/>
        <c:tickLblPos val="nextTo"/>
        <c:crossAx val="70712187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b="1" dirty="0">
                <a:solidFill>
                  <a:schemeClr val="tx1"/>
                </a:solidFill>
              </a:rPr>
              <a:t>Have recently, or planned to in the next month, do any shopping online</a:t>
            </a:r>
          </a:p>
          <a:p>
            <a:pPr>
              <a:defRPr>
                <a:solidFill>
                  <a:schemeClr val="tx1"/>
                </a:solidFill>
              </a:defRPr>
            </a:pPr>
            <a:r>
              <a:rPr lang="en-US" dirty="0">
                <a:solidFill>
                  <a:schemeClr val="tx1"/>
                </a:solidFill>
              </a:rPr>
              <a:t>% Choose Network </a:t>
            </a:r>
          </a:p>
        </c:rich>
      </c:tx>
      <c:layout>
        <c:manualLayout>
          <c:xMode val="edge"/>
          <c:yMode val="edge"/>
          <c:x val="0.10793848755482743"/>
          <c:y val="7.455615300425365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3630502563018549E-2"/>
          <c:y val="0.1766335284262886"/>
          <c:w val="0.97051671041119858"/>
          <c:h val="0.76088039147507991"/>
        </c:manualLayout>
      </c:layout>
      <c:bubbleChart>
        <c:varyColors val="0"/>
        <c:ser>
          <c:idx val="0"/>
          <c:order val="0"/>
          <c:tx>
            <c:strRef>
              <c:f>Sheet1!$B$1</c:f>
              <c:strCache>
                <c:ptCount val="1"/>
                <c:pt idx="0">
                  <c:v>Y-Values</c:v>
                </c:pt>
              </c:strCache>
            </c:strRef>
          </c:tx>
          <c:spPr>
            <a:solidFill>
              <a:srgbClr val="3333FF"/>
            </a:solidFill>
            <a:ln>
              <a:noFill/>
            </a:ln>
            <a:effectLst/>
          </c:spPr>
          <c:invertIfNegative val="0"/>
          <c:dPt>
            <c:idx val="4"/>
            <c:invertIfNegative val="0"/>
            <c:bubble3D val="1"/>
            <c:spPr>
              <a:solidFill>
                <a:schemeClr val="bg1">
                  <a:lumMod val="50000"/>
                </a:schemeClr>
              </a:solidFill>
              <a:ln>
                <a:noFill/>
              </a:ln>
              <a:effectLst/>
            </c:spPr>
            <c:extLst>
              <c:ext xmlns:c16="http://schemas.microsoft.com/office/drawing/2014/chart" uri="{C3380CC4-5D6E-409C-BE32-E72D297353CC}">
                <c16:uniqueId val="{00000001-C009-4464-9CB9-CAED9B73E5F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Sheet1!$A$2:$A$6</c:f>
              <c:numCache>
                <c:formatCode>General</c:formatCode>
                <c:ptCount val="5"/>
                <c:pt idx="0">
                  <c:v>1</c:v>
                </c:pt>
                <c:pt idx="1">
                  <c:v>2</c:v>
                </c:pt>
                <c:pt idx="2">
                  <c:v>3</c:v>
                </c:pt>
                <c:pt idx="3">
                  <c:v>4</c:v>
                </c:pt>
                <c:pt idx="4">
                  <c:v>5</c:v>
                </c:pt>
              </c:numCache>
            </c:numRef>
          </c:xVal>
          <c:yVal>
            <c:numRef>
              <c:f>Sheet1!$B$2:$B$6</c:f>
              <c:numCache>
                <c:formatCode>0%</c:formatCode>
                <c:ptCount val="5"/>
                <c:pt idx="0">
                  <c:v>0.40699999999999997</c:v>
                </c:pt>
                <c:pt idx="1">
                  <c:v>0.39800000000000002</c:v>
                </c:pt>
                <c:pt idx="2">
                  <c:v>0.35699999999999998</c:v>
                </c:pt>
                <c:pt idx="3">
                  <c:v>0.313</c:v>
                </c:pt>
                <c:pt idx="4">
                  <c:v>0.14199999999999999</c:v>
                </c:pt>
              </c:numCache>
            </c:numRef>
          </c:yVal>
          <c:bubbleSize>
            <c:numRef>
              <c:f>Sheet1!$C$2:$C$6</c:f>
              <c:numCache>
                <c:formatCode>General</c:formatCode>
                <c:ptCount val="5"/>
                <c:pt idx="0">
                  <c:v>4.07</c:v>
                </c:pt>
                <c:pt idx="1">
                  <c:v>3.98</c:v>
                </c:pt>
                <c:pt idx="2">
                  <c:v>3.57</c:v>
                </c:pt>
                <c:pt idx="3">
                  <c:v>3.13</c:v>
                </c:pt>
                <c:pt idx="4">
                  <c:v>1.4</c:v>
                </c:pt>
              </c:numCache>
            </c:numRef>
          </c:bubbleSize>
          <c:bubble3D val="1"/>
          <c:extLst>
            <c:ext xmlns:c16="http://schemas.microsoft.com/office/drawing/2014/chart" uri="{C3380CC4-5D6E-409C-BE32-E72D297353CC}">
              <c16:uniqueId val="{00000002-C009-4464-9CB9-CAED9B73E5FA}"/>
            </c:ext>
          </c:extLst>
        </c:ser>
        <c:dLbls>
          <c:dLblPos val="ctr"/>
          <c:showLegendKey val="0"/>
          <c:showVal val="1"/>
          <c:showCatName val="0"/>
          <c:showSerName val="0"/>
          <c:showPercent val="0"/>
          <c:showBubbleSize val="0"/>
        </c:dLbls>
        <c:bubbleScale val="100"/>
        <c:showNegBubbles val="0"/>
        <c:axId val="615012272"/>
        <c:axId val="615015408"/>
      </c:bubbleChart>
      <c:valAx>
        <c:axId val="615012272"/>
        <c:scaling>
          <c:orientation val="minMax"/>
          <c:max val="5.5"/>
          <c:min val="0.5"/>
        </c:scaling>
        <c:delete val="1"/>
        <c:axPos val="b"/>
        <c:numFmt formatCode="General" sourceLinked="1"/>
        <c:majorTickMark val="out"/>
        <c:minorTickMark val="none"/>
        <c:tickLblPos val="nextTo"/>
        <c:crossAx val="615015408"/>
        <c:crosses val="autoZero"/>
        <c:crossBetween val="midCat"/>
      </c:valAx>
      <c:valAx>
        <c:axId val="615015408"/>
        <c:scaling>
          <c:orientation val="minMax"/>
        </c:scaling>
        <c:delete val="1"/>
        <c:axPos val="l"/>
        <c:numFmt formatCode="0%" sourceLinked="1"/>
        <c:majorTickMark val="none"/>
        <c:minorTickMark val="none"/>
        <c:tickLblPos val="nextTo"/>
        <c:crossAx val="6150122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49137582277714"/>
          <c:y val="2.6726260258498481E-2"/>
          <c:w val="0.66567790673382787"/>
          <c:h val="0.94636496861671737"/>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0505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7577-47A8-9AB9-03C19132862B}"/>
              </c:ext>
            </c:extLst>
          </c:dPt>
          <c:dPt>
            <c:idx val="1"/>
            <c:invertIfNegative val="0"/>
            <c:bubble3D val="0"/>
            <c:spPr>
              <a:solidFill>
                <a:srgbClr val="FF0A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7577-47A8-9AB9-03C19132862B}"/>
              </c:ext>
            </c:extLst>
          </c:dPt>
          <c:dPt>
            <c:idx val="2"/>
            <c:invertIfNegative val="0"/>
            <c:bubble3D val="0"/>
            <c:spPr>
              <a:solidFill>
                <a:srgbClr val="0A9B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7577-47A8-9AB9-03C19132862B}"/>
              </c:ext>
            </c:extLst>
          </c:dPt>
          <c:dPt>
            <c:idx val="3"/>
            <c:invertIfNegative val="0"/>
            <c:bubble3D val="0"/>
            <c:spPr>
              <a:solidFill>
                <a:srgbClr val="8EFE6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7577-47A8-9AB9-03C19132862B}"/>
              </c:ext>
            </c:extLst>
          </c:dPt>
          <c:dPt>
            <c:idx val="4"/>
            <c:invertIfNegative val="0"/>
            <c:bubble3D val="0"/>
            <c:spPr>
              <a:solidFill>
                <a:srgbClr val="0AAFE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7577-47A8-9AB9-03C19132862B}"/>
              </c:ext>
            </c:extLst>
          </c:dPt>
          <c:dPt>
            <c:idx val="5"/>
            <c:invertIfNegative val="0"/>
            <c:bubble3D val="0"/>
            <c:spPr>
              <a:solidFill>
                <a:srgbClr val="A46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7577-47A8-9AB9-03C19132862B}"/>
              </c:ext>
            </c:extLst>
          </c:dPt>
          <c:dPt>
            <c:idx val="6"/>
            <c:invertIfNegative val="0"/>
            <c:bubble3D val="0"/>
            <c:spPr>
              <a:solidFill>
                <a:srgbClr val="03491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7577-47A8-9AB9-03C19132862B}"/>
              </c:ext>
            </c:extLst>
          </c:dPt>
          <c:dPt>
            <c:idx val="7"/>
            <c:invertIfNegative val="0"/>
            <c:bubble3D val="0"/>
            <c:spPr>
              <a:solidFill>
                <a:srgbClr val="67A1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7577-47A8-9AB9-03C19132862B}"/>
              </c:ext>
            </c:extLst>
          </c:dPt>
          <c:dPt>
            <c:idx val="8"/>
            <c:invertIfNegative val="0"/>
            <c:bubble3D val="0"/>
            <c:spPr>
              <a:solidFill>
                <a:srgbClr val="FFF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7577-47A8-9AB9-03C19132862B}"/>
              </c:ext>
            </c:extLst>
          </c:dPt>
          <c:dPt>
            <c:idx val="9"/>
            <c:invertIfNegative val="0"/>
            <c:bubble3D val="0"/>
            <c:spPr>
              <a:solidFill>
                <a:srgbClr val="FFE69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7577-47A8-9AB9-03C19132862B}"/>
              </c:ext>
            </c:extLst>
          </c:dPt>
          <c:dPt>
            <c:idx val="10"/>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7577-47A8-9AB9-03C19132862B}"/>
              </c:ext>
            </c:extLst>
          </c:dPt>
          <c:dPt>
            <c:idx val="11"/>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7577-47A8-9AB9-03C19132862B}"/>
              </c:ext>
            </c:extLst>
          </c:dPt>
          <c:dPt>
            <c:idx val="12"/>
            <c:invertIfNegative val="0"/>
            <c:bubble3D val="0"/>
            <c:spPr>
              <a:solidFill>
                <a:srgbClr val="4B059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7577-47A8-9AB9-03C19132862B}"/>
              </c:ext>
            </c:extLst>
          </c:dPt>
          <c:dPt>
            <c:idx val="13"/>
            <c:invertIfNegative val="0"/>
            <c:bubble3D val="0"/>
            <c:spPr>
              <a:solidFill>
                <a:srgbClr val="0505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7577-47A8-9AB9-03C19132862B}"/>
              </c:ext>
            </c:extLst>
          </c:dPt>
          <c:dPt>
            <c:idx val="14"/>
            <c:invertIfNegative val="0"/>
            <c:bubble3D val="0"/>
            <c:spPr>
              <a:solidFill>
                <a:srgbClr val="E3B9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7577-47A8-9AB9-03C19132862B}"/>
              </c:ext>
            </c:extLst>
          </c:dPt>
          <c:dPt>
            <c:idx val="15"/>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7577-47A8-9AB9-03C19132862B}"/>
              </c:ext>
            </c:extLst>
          </c:dPt>
          <c:dPt>
            <c:idx val="16"/>
            <c:invertIfNegative val="0"/>
            <c:bubble3D val="0"/>
            <c:spPr>
              <a:solidFill>
                <a:srgbClr val="FF666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7577-47A8-9AB9-03C19132862B}"/>
              </c:ext>
            </c:extLst>
          </c:dPt>
          <c:dPt>
            <c:idx val="17"/>
            <c:invertIfNegative val="0"/>
            <c:bubble3D val="0"/>
            <c:spPr>
              <a:solidFill>
                <a:srgbClr val="996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7577-47A8-9AB9-03C19132862B}"/>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Television</c:v>
                </c:pt>
                <c:pt idx="1">
                  <c:v>Social Media</c:v>
                </c:pt>
                <c:pt idx="2">
                  <c:v>Search</c:v>
                </c:pt>
                <c:pt idx="3">
                  <c:v>Email</c:v>
                </c:pt>
                <c:pt idx="4">
                  <c:v>Broadcast TV News Websites/Apps</c:v>
                </c:pt>
                <c:pt idx="5">
                  <c:v>Direct Mail</c:v>
                </c:pt>
                <c:pt idx="6">
                  <c:v>Streaming TV Programs or Movies</c:v>
                </c:pt>
                <c:pt idx="7">
                  <c:v>Non-TV/Movie Streaming Video</c:v>
                </c:pt>
                <c:pt idx="8">
                  <c:v>Magazines</c:v>
                </c:pt>
                <c:pt idx="9">
                  <c:v>Review Websites/Apps</c:v>
                </c:pt>
                <c:pt idx="10">
                  <c:v>Newspapers</c:v>
                </c:pt>
                <c:pt idx="11">
                  <c:v>Radio</c:v>
                </c:pt>
                <c:pt idx="12">
                  <c:v>Cable TV News Websites/Apps</c:v>
                </c:pt>
                <c:pt idx="13">
                  <c:v>Online Print</c:v>
                </c:pt>
                <c:pt idx="14">
                  <c:v>Out-of-Home/Billboards</c:v>
                </c:pt>
                <c:pt idx="15">
                  <c:v>Podcasts</c:v>
                </c:pt>
                <c:pt idx="16">
                  <c:v>Streaming Radio</c:v>
                </c:pt>
                <c:pt idx="17">
                  <c:v>Movie Theater</c:v>
                </c:pt>
              </c:strCache>
            </c:strRef>
          </c:cat>
          <c:val>
            <c:numRef>
              <c:f>Sheet1!$B$2:$B$19</c:f>
              <c:numCache>
                <c:formatCode>0.0%</c:formatCode>
                <c:ptCount val="18"/>
                <c:pt idx="0">
                  <c:v>0.29299999999999998</c:v>
                </c:pt>
                <c:pt idx="1">
                  <c:v>0.23300000000000001</c:v>
                </c:pt>
                <c:pt idx="2">
                  <c:v>0.153</c:v>
                </c:pt>
                <c:pt idx="3">
                  <c:v>0.153</c:v>
                </c:pt>
                <c:pt idx="4">
                  <c:v>0.14399999999999999</c:v>
                </c:pt>
                <c:pt idx="5">
                  <c:v>0.13200000000000001</c:v>
                </c:pt>
                <c:pt idx="6">
                  <c:v>0.10299999999999999</c:v>
                </c:pt>
                <c:pt idx="7">
                  <c:v>9.4E-2</c:v>
                </c:pt>
                <c:pt idx="8">
                  <c:v>9.2999999999999999E-2</c:v>
                </c:pt>
                <c:pt idx="9">
                  <c:v>8.3000000000000004E-2</c:v>
                </c:pt>
                <c:pt idx="10">
                  <c:v>7.8E-2</c:v>
                </c:pt>
                <c:pt idx="11">
                  <c:v>6.8000000000000005E-2</c:v>
                </c:pt>
                <c:pt idx="12">
                  <c:v>5.3999999999999999E-2</c:v>
                </c:pt>
                <c:pt idx="13">
                  <c:v>5.1999999999999998E-2</c:v>
                </c:pt>
                <c:pt idx="14">
                  <c:v>4.2000000000000003E-2</c:v>
                </c:pt>
                <c:pt idx="15">
                  <c:v>0.04</c:v>
                </c:pt>
                <c:pt idx="16">
                  <c:v>3.3000000000000002E-2</c:v>
                </c:pt>
                <c:pt idx="17">
                  <c:v>3.3000000000000002E-2</c:v>
                </c:pt>
              </c:numCache>
            </c:numRef>
          </c:val>
          <c:extLst>
            <c:ext xmlns:c16="http://schemas.microsoft.com/office/drawing/2014/chart" uri="{C3380CC4-5D6E-409C-BE32-E72D297353CC}">
              <c16:uniqueId val="{00000024-7577-47A8-9AB9-03C19132862B}"/>
            </c:ext>
          </c:extLst>
        </c:ser>
        <c:dLbls>
          <c:showLegendKey val="0"/>
          <c:showVal val="0"/>
          <c:showCatName val="0"/>
          <c:showSerName val="0"/>
          <c:showPercent val="0"/>
          <c:showBubbleSize val="0"/>
        </c:dLbls>
        <c:gapWidth val="45"/>
        <c:axId val="579805112"/>
        <c:axId val="579800408"/>
      </c:barChart>
      <c:catAx>
        <c:axId val="579805112"/>
        <c:scaling>
          <c:orientation val="maxMin"/>
        </c:scaling>
        <c:delete val="0"/>
        <c:axPos val="l"/>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408"/>
        <c:crosses val="autoZero"/>
        <c:auto val="1"/>
        <c:lblAlgn val="ctr"/>
        <c:lblOffset val="100"/>
        <c:noMultiLvlLbl val="0"/>
      </c:catAx>
      <c:valAx>
        <c:axId val="579800408"/>
        <c:scaling>
          <c:orientation val="minMax"/>
        </c:scaling>
        <c:delete val="1"/>
        <c:axPos val="t"/>
        <c:numFmt formatCode="0.0%" sourceLinked="1"/>
        <c:majorTickMark val="none"/>
        <c:minorTickMark val="none"/>
        <c:tickLblPos val="none"/>
        <c:crossAx val="579805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49137582277714"/>
          <c:y val="2.6726295509289316E-2"/>
          <c:w val="0.66567790673382787"/>
          <c:h val="0.94636498804796776"/>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0505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96C1-4682-BEC7-3B6EA74DC60F}"/>
              </c:ext>
            </c:extLst>
          </c:dPt>
          <c:dPt>
            <c:idx val="1"/>
            <c:invertIfNegative val="0"/>
            <c:bubble3D val="0"/>
            <c:spPr>
              <a:solidFill>
                <a:srgbClr val="FF0A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96C1-4682-BEC7-3B6EA74DC60F}"/>
              </c:ext>
            </c:extLst>
          </c:dPt>
          <c:dPt>
            <c:idx val="2"/>
            <c:invertIfNegative val="0"/>
            <c:bubble3D val="0"/>
            <c:spPr>
              <a:solidFill>
                <a:srgbClr val="0AAFE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96C1-4682-BEC7-3B6EA74DC60F}"/>
              </c:ext>
            </c:extLst>
          </c:dPt>
          <c:dPt>
            <c:idx val="3"/>
            <c:invertIfNegative val="0"/>
            <c:bubble3D val="0"/>
            <c:spPr>
              <a:solidFill>
                <a:srgbClr val="8EFE6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96C1-4682-BEC7-3B6EA74DC60F}"/>
              </c:ext>
            </c:extLst>
          </c:dPt>
          <c:dPt>
            <c:idx val="4"/>
            <c:invertIfNegative val="0"/>
            <c:bubble3D val="0"/>
            <c:spPr>
              <a:solidFill>
                <a:srgbClr val="0A9B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96C1-4682-BEC7-3B6EA74DC60F}"/>
              </c:ext>
            </c:extLst>
          </c:dPt>
          <c:dPt>
            <c:idx val="5"/>
            <c:invertIfNegative val="0"/>
            <c:bubble3D val="0"/>
            <c:spPr>
              <a:solidFill>
                <a:srgbClr val="A46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96C1-4682-BEC7-3B6EA74DC60F}"/>
              </c:ext>
            </c:extLst>
          </c:dPt>
          <c:dPt>
            <c:idx val="6"/>
            <c:invertIfNegative val="0"/>
            <c:bubble3D val="0"/>
            <c:spPr>
              <a:solidFill>
                <a:srgbClr val="67A1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96C1-4682-BEC7-3B6EA74DC60F}"/>
              </c:ext>
            </c:extLst>
          </c:dPt>
          <c:dPt>
            <c:idx val="7"/>
            <c:invertIfNegative val="0"/>
            <c:bubble3D val="0"/>
            <c:spPr>
              <a:solidFill>
                <a:srgbClr val="03491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96C1-4682-BEC7-3B6EA74DC60F}"/>
              </c:ext>
            </c:extLst>
          </c:dPt>
          <c:dPt>
            <c:idx val="8"/>
            <c:invertIfNegative val="0"/>
            <c:bubble3D val="0"/>
            <c:spPr>
              <a:solidFill>
                <a:srgbClr val="FFE69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96C1-4682-BEC7-3B6EA74DC60F}"/>
              </c:ext>
            </c:extLst>
          </c:dPt>
          <c:dPt>
            <c:idx val="9"/>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96C1-4682-BEC7-3B6EA74DC60F}"/>
              </c:ext>
            </c:extLst>
          </c:dPt>
          <c:dPt>
            <c:idx val="10"/>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96C1-4682-BEC7-3B6EA74DC60F}"/>
              </c:ext>
            </c:extLst>
          </c:dPt>
          <c:dPt>
            <c:idx val="11"/>
            <c:invertIfNegative val="0"/>
            <c:bubble3D val="0"/>
            <c:spPr>
              <a:solidFill>
                <a:srgbClr val="FFF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96C1-4682-BEC7-3B6EA74DC60F}"/>
              </c:ext>
            </c:extLst>
          </c:dPt>
          <c:dPt>
            <c:idx val="12"/>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96C1-4682-BEC7-3B6EA74DC60F}"/>
              </c:ext>
            </c:extLst>
          </c:dPt>
          <c:dPt>
            <c:idx val="13"/>
            <c:invertIfNegative val="0"/>
            <c:bubble3D val="0"/>
            <c:spPr>
              <a:solidFill>
                <a:srgbClr val="0505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96C1-4682-BEC7-3B6EA74DC60F}"/>
              </c:ext>
            </c:extLst>
          </c:dPt>
          <c:dPt>
            <c:idx val="14"/>
            <c:invertIfNegative val="0"/>
            <c:bubble3D val="0"/>
            <c:spPr>
              <a:solidFill>
                <a:srgbClr val="4B059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96C1-4682-BEC7-3B6EA74DC60F}"/>
              </c:ext>
            </c:extLst>
          </c:dPt>
          <c:dPt>
            <c:idx val="15"/>
            <c:invertIfNegative val="0"/>
            <c:bubble3D val="0"/>
            <c:spPr>
              <a:solidFill>
                <a:srgbClr val="E3B9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96C1-4682-BEC7-3B6EA74DC60F}"/>
              </c:ext>
            </c:extLst>
          </c:dPt>
          <c:dPt>
            <c:idx val="16"/>
            <c:invertIfNegative val="0"/>
            <c:bubble3D val="0"/>
            <c:spPr>
              <a:solidFill>
                <a:srgbClr val="996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96C1-4682-BEC7-3B6EA74DC60F}"/>
              </c:ext>
            </c:extLst>
          </c:dPt>
          <c:dPt>
            <c:idx val="17"/>
            <c:invertIfNegative val="0"/>
            <c:bubble3D val="0"/>
            <c:spPr>
              <a:solidFill>
                <a:srgbClr val="FF666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96C1-4682-BEC7-3B6EA74DC60F}"/>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Television</c:v>
                </c:pt>
                <c:pt idx="1">
                  <c:v>Social Media</c:v>
                </c:pt>
                <c:pt idx="2">
                  <c:v>Broadcast TV News Websites/Apps</c:v>
                </c:pt>
                <c:pt idx="3">
                  <c:v>Email</c:v>
                </c:pt>
                <c:pt idx="4">
                  <c:v>Search</c:v>
                </c:pt>
                <c:pt idx="5">
                  <c:v>Direct Mail</c:v>
                </c:pt>
                <c:pt idx="6">
                  <c:v>Non-TV/Movie Streaming Video</c:v>
                </c:pt>
                <c:pt idx="7">
                  <c:v>Streaming TV Programs or Movies</c:v>
                </c:pt>
                <c:pt idx="8">
                  <c:v>Review Websites/Apps</c:v>
                </c:pt>
                <c:pt idx="9">
                  <c:v>Newspapers</c:v>
                </c:pt>
                <c:pt idx="10">
                  <c:v>Radio</c:v>
                </c:pt>
                <c:pt idx="11">
                  <c:v>Magazines</c:v>
                </c:pt>
                <c:pt idx="12">
                  <c:v>Podcasts</c:v>
                </c:pt>
                <c:pt idx="13">
                  <c:v>Online Print</c:v>
                </c:pt>
                <c:pt idx="14">
                  <c:v>Cable TV News Websites/Apps</c:v>
                </c:pt>
                <c:pt idx="15">
                  <c:v>Out-of-Home/Billboards</c:v>
                </c:pt>
                <c:pt idx="16">
                  <c:v>Movie Theater</c:v>
                </c:pt>
                <c:pt idx="17">
                  <c:v>Streaming Radio</c:v>
                </c:pt>
              </c:strCache>
            </c:strRef>
          </c:cat>
          <c:val>
            <c:numRef>
              <c:f>Sheet1!$B$2:$B$19</c:f>
              <c:numCache>
                <c:formatCode>0.0%</c:formatCode>
                <c:ptCount val="18"/>
                <c:pt idx="0">
                  <c:v>0.252</c:v>
                </c:pt>
                <c:pt idx="1">
                  <c:v>0.184</c:v>
                </c:pt>
                <c:pt idx="2">
                  <c:v>8.5999999999999993E-2</c:v>
                </c:pt>
                <c:pt idx="3">
                  <c:v>7.5999999999999998E-2</c:v>
                </c:pt>
                <c:pt idx="4">
                  <c:v>6.2E-2</c:v>
                </c:pt>
                <c:pt idx="5">
                  <c:v>5.6000000000000001E-2</c:v>
                </c:pt>
                <c:pt idx="6">
                  <c:v>4.7E-2</c:v>
                </c:pt>
                <c:pt idx="7">
                  <c:v>4.3999999999999997E-2</c:v>
                </c:pt>
                <c:pt idx="8">
                  <c:v>4.2000000000000003E-2</c:v>
                </c:pt>
                <c:pt idx="9">
                  <c:v>3.5999999999999997E-2</c:v>
                </c:pt>
                <c:pt idx="10">
                  <c:v>2.1999999999999999E-2</c:v>
                </c:pt>
                <c:pt idx="11">
                  <c:v>2.1000000000000001E-2</c:v>
                </c:pt>
                <c:pt idx="12">
                  <c:v>1.6E-2</c:v>
                </c:pt>
                <c:pt idx="13">
                  <c:v>1.4999999999999999E-2</c:v>
                </c:pt>
                <c:pt idx="14">
                  <c:v>1.2E-2</c:v>
                </c:pt>
                <c:pt idx="15">
                  <c:v>0.01</c:v>
                </c:pt>
                <c:pt idx="16">
                  <c:v>0.01</c:v>
                </c:pt>
                <c:pt idx="17">
                  <c:v>8.9999999999999993E-3</c:v>
                </c:pt>
              </c:numCache>
            </c:numRef>
          </c:val>
          <c:extLst>
            <c:ext xmlns:c16="http://schemas.microsoft.com/office/drawing/2014/chart" uri="{C3380CC4-5D6E-409C-BE32-E72D297353CC}">
              <c16:uniqueId val="{00000024-96C1-4682-BEC7-3B6EA74DC60F}"/>
            </c:ext>
          </c:extLst>
        </c:ser>
        <c:dLbls>
          <c:showLegendKey val="0"/>
          <c:showVal val="0"/>
          <c:showCatName val="0"/>
          <c:showSerName val="0"/>
          <c:showPercent val="0"/>
          <c:showBubbleSize val="0"/>
        </c:dLbls>
        <c:gapWidth val="45"/>
        <c:axId val="579805112"/>
        <c:axId val="579800408"/>
      </c:barChart>
      <c:catAx>
        <c:axId val="579805112"/>
        <c:scaling>
          <c:orientation val="maxMin"/>
        </c:scaling>
        <c:delete val="0"/>
        <c:axPos val="l"/>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408"/>
        <c:crosses val="autoZero"/>
        <c:auto val="1"/>
        <c:lblAlgn val="ctr"/>
        <c:lblOffset val="100"/>
        <c:noMultiLvlLbl val="0"/>
      </c:catAx>
      <c:valAx>
        <c:axId val="579800408"/>
        <c:scaling>
          <c:orientation val="minMax"/>
        </c:scaling>
        <c:delete val="1"/>
        <c:axPos val="t"/>
        <c:numFmt formatCode="0.0%" sourceLinked="1"/>
        <c:majorTickMark val="none"/>
        <c:minorTickMark val="none"/>
        <c:tickLblPos val="none"/>
        <c:crossAx val="579805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0294991063448E-3"/>
          <c:y val="0.12401335593224046"/>
          <c:w val="0.99004261008962868"/>
          <c:h val="0.7451418516437277"/>
        </c:manualLayout>
      </c:layout>
      <c:barChart>
        <c:barDir val="col"/>
        <c:grouping val="clustered"/>
        <c:varyColors val="0"/>
        <c:ser>
          <c:idx val="0"/>
          <c:order val="0"/>
          <c:tx>
            <c:strRef>
              <c:f>Sheet1!$B$1</c:f>
              <c:strCache>
                <c:ptCount val="1"/>
                <c:pt idx="0">
                  <c:v>Column1</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363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6DDA-47FE-A5FB-309C5E7E2A0D}"/>
              </c:ext>
            </c:extLst>
          </c:dPt>
          <c:dPt>
            <c:idx val="1"/>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6DDA-47FE-A5FB-309C5E7E2A0D}"/>
              </c:ext>
            </c:extLst>
          </c:dPt>
          <c:dPt>
            <c:idx val="2"/>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6DDA-47FE-A5FB-309C5E7E2A0D}"/>
              </c:ext>
            </c:extLst>
          </c:dPt>
          <c:dPt>
            <c:idx val="3"/>
            <c:invertIfNegative val="0"/>
            <c:bubble3D val="0"/>
            <c:spPr>
              <a:solidFill>
                <a:srgbClr val="0099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6DDA-47FE-A5FB-309C5E7E2A0D}"/>
              </c:ext>
            </c:extLst>
          </c:dPt>
          <c:dPt>
            <c:idx val="4"/>
            <c:invertIfNegative val="0"/>
            <c:bubble3D val="0"/>
            <c:spPr>
              <a:solidFill>
                <a:srgbClr val="AA68D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6DDA-47FE-A5FB-309C5E7E2A0D}"/>
              </c:ext>
            </c:extLst>
          </c:dPt>
          <c:dPt>
            <c:idx val="5"/>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6DDA-47FE-A5FB-309C5E7E2A0D}"/>
              </c:ext>
            </c:extLst>
          </c:dPt>
          <c:dPt>
            <c:idx val="6"/>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6DDA-47FE-A5FB-309C5E7E2A0D}"/>
              </c:ext>
            </c:extLst>
          </c:dPt>
          <c:dPt>
            <c:idx val="7"/>
            <c:invertIfNegative val="0"/>
            <c:bubble3D val="0"/>
            <c:spPr>
              <a:solidFill>
                <a:srgbClr val="D7FF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6DDA-47FE-A5FB-309C5E7E2A0D}"/>
              </c:ext>
            </c:extLst>
          </c:dPt>
          <c:dPt>
            <c:idx val="8"/>
            <c:invertIfNegative val="0"/>
            <c:bubble3D val="0"/>
            <c:spPr>
              <a:solidFill>
                <a:srgbClr val="BE674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6DDA-47FE-A5FB-309C5E7E2A0D}"/>
              </c:ext>
            </c:extLst>
          </c:dPt>
          <c:dPt>
            <c:idx val="9"/>
            <c:invertIfNegative val="0"/>
            <c:bubble3D val="0"/>
            <c:spPr>
              <a:solidFill>
                <a:srgbClr val="65964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6DDA-47FE-A5FB-309C5E7E2A0D}"/>
              </c:ext>
            </c:extLst>
          </c:dPt>
          <c:dPt>
            <c:idx val="10"/>
            <c:invertIfNegative val="0"/>
            <c:bubble3D val="0"/>
            <c:spPr>
              <a:solidFill>
                <a:srgbClr val="530A9B"/>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3EC3-4DE0-9C3E-05D2064B961A}"/>
              </c:ext>
            </c:extLst>
          </c:dPt>
          <c:dLbls>
            <c:spPr>
              <a:noFill/>
              <a:ln>
                <a:noFill/>
              </a:ln>
              <a:effectLst/>
            </c:spPr>
            <c:txPr>
              <a:bodyPr rot="0" vert="horz"/>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Broadcast 
TV News</c:v>
                </c:pt>
                <c:pt idx="1">
                  <c:v>Social Media</c:v>
                </c:pt>
                <c:pt idx="2">
                  <c:v>Cable News Channels</c:v>
                </c:pt>
                <c:pt idx="3">
                  <c:v>Broadcast TV News Websites/Apps </c:v>
                </c:pt>
                <c:pt idx="4">
                  <c:v>All Other Internet News Websites/Apps</c:v>
                </c:pt>
                <c:pt idx="5">
                  <c:v>Radio Stations</c:v>
                </c:pt>
                <c:pt idx="6">
                  <c:v>National Newspapers</c:v>
                </c:pt>
                <c:pt idx="7">
                  <c:v>Public TV News</c:v>
                </c:pt>
                <c:pt idx="8">
                  <c:v>National/Local Newspapers Websites/Apps</c:v>
                </c:pt>
                <c:pt idx="9">
                  <c:v>Local Newspapers</c:v>
                </c:pt>
                <c:pt idx="10">
                  <c:v>Cable TV 
News 
Websites/Apps</c:v>
                </c:pt>
              </c:strCache>
            </c:strRef>
          </c:cat>
          <c:val>
            <c:numRef>
              <c:f>Sheet1!$B$2:$B$12</c:f>
              <c:numCache>
                <c:formatCode>0%</c:formatCode>
                <c:ptCount val="11"/>
                <c:pt idx="0">
                  <c:v>0.29099999999999998</c:v>
                </c:pt>
                <c:pt idx="1">
                  <c:v>0.19600000000000001</c:v>
                </c:pt>
                <c:pt idx="2">
                  <c:v>0.13200000000000001</c:v>
                </c:pt>
                <c:pt idx="3">
                  <c:v>0.127</c:v>
                </c:pt>
                <c:pt idx="4">
                  <c:v>5.7000000000000002E-2</c:v>
                </c:pt>
                <c:pt idx="5">
                  <c:v>4.8000000000000001E-2</c:v>
                </c:pt>
                <c:pt idx="6">
                  <c:v>3.7999999999999999E-2</c:v>
                </c:pt>
                <c:pt idx="7">
                  <c:v>3.5000000000000003E-2</c:v>
                </c:pt>
                <c:pt idx="8">
                  <c:v>3.5000000000000003E-2</c:v>
                </c:pt>
                <c:pt idx="9">
                  <c:v>2.5999999999999999E-2</c:v>
                </c:pt>
                <c:pt idx="10">
                  <c:v>2.5999999999999999E-2</c:v>
                </c:pt>
              </c:numCache>
            </c:numRef>
          </c:val>
          <c:extLst>
            <c:ext xmlns:c16="http://schemas.microsoft.com/office/drawing/2014/chart" uri="{C3380CC4-5D6E-409C-BE32-E72D297353CC}">
              <c16:uniqueId val="{00000018-6DDA-47FE-A5FB-309C5E7E2A0D}"/>
            </c:ext>
          </c:extLst>
        </c:ser>
        <c:dLbls>
          <c:showLegendKey val="0"/>
          <c:showVal val="0"/>
          <c:showCatName val="0"/>
          <c:showSerName val="0"/>
          <c:showPercent val="0"/>
          <c:showBubbleSize val="0"/>
        </c:dLbls>
        <c:gapWidth val="60"/>
        <c:axId val="890580216"/>
        <c:axId val="890581000"/>
      </c:barChart>
      <c:catAx>
        <c:axId val="890580216"/>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vert="horz"/>
          <a:lstStyle/>
          <a:p>
            <a:pPr>
              <a:defRPr sz="1100"/>
            </a:pPr>
            <a:endParaRPr lang="en-US"/>
          </a:p>
        </c:txPr>
        <c:crossAx val="890581000"/>
        <c:crosses val="autoZero"/>
        <c:auto val="1"/>
        <c:lblAlgn val="ctr"/>
        <c:lblOffset val="100"/>
        <c:noMultiLvlLbl val="0"/>
      </c:catAx>
      <c:valAx>
        <c:axId val="890581000"/>
        <c:scaling>
          <c:orientation val="minMax"/>
        </c:scaling>
        <c:delete val="1"/>
        <c:axPos val="l"/>
        <c:numFmt formatCode="0%" sourceLinked="1"/>
        <c:majorTickMark val="none"/>
        <c:minorTickMark val="none"/>
        <c:tickLblPos val="none"/>
        <c:crossAx val="890580216"/>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869528405723478E-3"/>
          <c:y val="0.10301614424805539"/>
          <c:w val="0.98814896868205626"/>
          <c:h val="0.70832719246720421"/>
        </c:manualLayout>
      </c:layout>
      <c:barChart>
        <c:barDir val="col"/>
        <c:grouping val="clustered"/>
        <c:varyColors val="0"/>
        <c:ser>
          <c:idx val="0"/>
          <c:order val="0"/>
          <c:tx>
            <c:strRef>
              <c:f>Sheet1!$B$1</c:f>
              <c:strCache>
                <c:ptCount val="1"/>
                <c:pt idx="0">
                  <c:v>Column1</c:v>
                </c:pt>
              </c:strCache>
            </c:strRef>
          </c:tx>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1"/>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30C6-41FC-A26E-6CEC8F4CEE48}"/>
              </c:ext>
            </c:extLst>
          </c:dPt>
          <c:dPt>
            <c:idx val="2"/>
            <c:invertIfNegative val="0"/>
            <c:bubble3D val="0"/>
            <c:spPr>
              <a:solidFill>
                <a:srgbClr val="9F5FC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30C6-41FC-A26E-6CEC8F4CEE48}"/>
              </c:ext>
            </c:extLst>
          </c:dPt>
          <c:dPt>
            <c:idx val="3"/>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30C6-41FC-A26E-6CEC8F4CEE48}"/>
              </c:ext>
            </c:extLst>
          </c:dPt>
          <c:dPt>
            <c:idx val="4"/>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30C6-41FC-A26E-6CEC8F4CEE48}"/>
              </c:ext>
            </c:extLst>
          </c:dPt>
          <c:dPt>
            <c:idx val="5"/>
            <c:invertIfNegative val="0"/>
            <c:bubble3D val="0"/>
            <c:spPr>
              <a:solidFill>
                <a:srgbClr val="1515A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30C6-41FC-A26E-6CEC8F4CEE48}"/>
              </c:ext>
            </c:extLst>
          </c:dPt>
          <c:dPt>
            <c:idx val="6"/>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30C6-41FC-A26E-6CEC8F4CEE48}"/>
              </c:ext>
            </c:extLst>
          </c:dPt>
          <c:dPt>
            <c:idx val="7"/>
            <c:invertIfNegative val="0"/>
            <c:bubble3D val="0"/>
            <c:spPr>
              <a:solidFill>
                <a:srgbClr val="9999F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30C6-41FC-A26E-6CEC8F4CEE48}"/>
              </c:ext>
            </c:extLst>
          </c:dPt>
          <c:dPt>
            <c:idx val="8"/>
            <c:invertIfNegative val="0"/>
            <c:bubble3D val="0"/>
            <c:spPr>
              <a:solidFill>
                <a:srgbClr val="D7FF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30C6-41FC-A26E-6CEC8F4CEE48}"/>
              </c:ext>
            </c:extLst>
          </c:dPt>
          <c:dPt>
            <c:idx val="9"/>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30C6-41FC-A26E-6CEC8F4CEE48}"/>
              </c:ext>
            </c:extLst>
          </c:dPt>
          <c:dPt>
            <c:idx val="10"/>
            <c:invertIfNegative val="0"/>
            <c:bubble3D val="0"/>
            <c:spPr>
              <a:solidFill>
                <a:srgbClr val="6EA14B"/>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448C-4438-BB32-777D14AB2418}"/>
              </c:ext>
            </c:extLst>
          </c:dPt>
          <c:dPt>
            <c:idx val="11"/>
            <c:invertIfNegative val="0"/>
            <c:bubble3D val="0"/>
            <c:spPr>
              <a:solidFill>
                <a:srgbClr val="4B059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4-448C-4438-BB32-777D14AB2418}"/>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Local Broadcast TV News</c:v>
                </c:pt>
                <c:pt idx="1">
                  <c:v>Social Media</c:v>
                </c:pt>
                <c:pt idx="2">
                  <c:v>All Other Internet News Websites/Apps</c:v>
                </c:pt>
                <c:pt idx="3">
                  <c:v>Local TV News Websites/Apps </c:v>
                </c:pt>
                <c:pt idx="4">
                  <c:v>Radio 
Stations</c:v>
                </c:pt>
                <c:pt idx="5">
                  <c:v>Network Broadcast TV News</c:v>
                </c:pt>
                <c:pt idx="6">
                  <c:v>Cable News Channels</c:v>
                </c:pt>
                <c:pt idx="7">
                  <c:v>Network Broadcast TV News Websites/Apps </c:v>
                </c:pt>
                <c:pt idx="8">
                  <c:v>Public TV News</c:v>
                </c:pt>
                <c:pt idx="9">
                  <c:v>National/Local Newspapers Websites/Apps </c:v>
                </c:pt>
                <c:pt idx="10">
                  <c:v>Local Newspapers</c:v>
                </c:pt>
                <c:pt idx="11">
                  <c:v>Cable TV 
News 
Websites/Apps </c:v>
                </c:pt>
              </c:strCache>
            </c:strRef>
          </c:cat>
          <c:val>
            <c:numRef>
              <c:f>Sheet1!$B$2:$B$13</c:f>
              <c:numCache>
                <c:formatCode>0%</c:formatCode>
                <c:ptCount val="12"/>
                <c:pt idx="0">
                  <c:v>0.29799999999999999</c:v>
                </c:pt>
                <c:pt idx="1">
                  <c:v>0.107</c:v>
                </c:pt>
                <c:pt idx="2">
                  <c:v>0.107</c:v>
                </c:pt>
                <c:pt idx="3">
                  <c:v>8.8999999999999996E-2</c:v>
                </c:pt>
                <c:pt idx="4">
                  <c:v>7.2999999999999995E-2</c:v>
                </c:pt>
                <c:pt idx="5">
                  <c:v>6.3E-2</c:v>
                </c:pt>
                <c:pt idx="6">
                  <c:v>5.5E-2</c:v>
                </c:pt>
                <c:pt idx="7">
                  <c:v>4.9000000000000002E-2</c:v>
                </c:pt>
                <c:pt idx="8">
                  <c:v>3.4000000000000002E-2</c:v>
                </c:pt>
                <c:pt idx="9">
                  <c:v>3.1E-2</c:v>
                </c:pt>
                <c:pt idx="10">
                  <c:v>2.1000000000000001E-2</c:v>
                </c:pt>
                <c:pt idx="11">
                  <c:v>0.02</c:v>
                </c:pt>
              </c:numCache>
            </c:numRef>
          </c:val>
          <c:extLst>
            <c:ext xmlns:c16="http://schemas.microsoft.com/office/drawing/2014/chart" uri="{C3380CC4-5D6E-409C-BE32-E72D297353CC}">
              <c16:uniqueId val="{0000001A-30C6-41FC-A26E-6CEC8F4CEE48}"/>
            </c:ext>
          </c:extLst>
        </c:ser>
        <c:dLbls>
          <c:showLegendKey val="0"/>
          <c:showVal val="0"/>
          <c:showCatName val="0"/>
          <c:showSerName val="0"/>
          <c:showPercent val="0"/>
          <c:showBubbleSize val="0"/>
        </c:dLbls>
        <c:gapWidth val="60"/>
        <c:axId val="890575904"/>
        <c:axId val="890576296"/>
      </c:barChart>
      <c:catAx>
        <c:axId val="890575904"/>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90576296"/>
        <c:crosses val="autoZero"/>
        <c:auto val="1"/>
        <c:lblAlgn val="ctr"/>
        <c:lblOffset val="100"/>
        <c:noMultiLvlLbl val="0"/>
      </c:catAx>
      <c:valAx>
        <c:axId val="890576296"/>
        <c:scaling>
          <c:orientation val="minMax"/>
        </c:scaling>
        <c:delete val="1"/>
        <c:axPos val="l"/>
        <c:numFmt formatCode="0%" sourceLinked="1"/>
        <c:majorTickMark val="none"/>
        <c:minorTickMark val="none"/>
        <c:tickLblPos val="none"/>
        <c:crossAx val="890575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32803568797413"/>
          <c:y val="2.1303956402459374E-2"/>
          <c:w val="0.67576657504179005"/>
          <c:h val="0.97869604359754059"/>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3E2A-41FB-88C2-344D52B59F8F}"/>
              </c:ext>
            </c:extLst>
          </c:dPt>
          <c:dPt>
            <c:idx val="1"/>
            <c:invertIfNegative val="0"/>
            <c:bubble3D val="0"/>
            <c:spPr>
              <a:solidFill>
                <a:srgbClr val="5C8C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3E2A-41FB-88C2-344D52B59F8F}"/>
              </c:ext>
            </c:extLst>
          </c:dPt>
          <c:dPt>
            <c:idx val="2"/>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3E2A-41FB-88C2-344D52B59F8F}"/>
              </c:ext>
            </c:extLst>
          </c:dPt>
          <c:dPt>
            <c:idx val="3"/>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3E2A-41FB-88C2-344D52B59F8F}"/>
              </c:ext>
            </c:extLst>
          </c:dPt>
          <c:dPt>
            <c:idx val="4"/>
            <c:invertIfNegative val="0"/>
            <c:bubble3D val="0"/>
            <c:spPr>
              <a:solidFill>
                <a:srgbClr val="0A0A8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3E2A-41FB-88C2-344D52B59F8F}"/>
              </c:ext>
            </c:extLst>
          </c:dPt>
          <c:dPt>
            <c:idx val="5"/>
            <c:invertIfNegative val="0"/>
            <c:bubble3D val="0"/>
            <c:spPr>
              <a:solidFill>
                <a:srgbClr val="CAFA9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3E2A-41FB-88C2-344D52B59F8F}"/>
              </c:ext>
            </c:extLst>
          </c:dPt>
          <c:dPt>
            <c:idx val="6"/>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3E2A-41FB-88C2-344D52B59F8F}"/>
              </c:ext>
            </c:extLst>
          </c:dPt>
          <c:dPt>
            <c:idx val="7"/>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3E2A-41FB-88C2-344D52B59F8F}"/>
              </c:ext>
            </c:extLst>
          </c:dPt>
          <c:dPt>
            <c:idx val="8"/>
            <c:invertIfNegative val="0"/>
            <c:bubble3D val="0"/>
            <c:spPr>
              <a:solidFill>
                <a:srgbClr val="95A9F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3E2A-41FB-88C2-344D52B59F8F}"/>
              </c:ext>
            </c:extLst>
          </c:dPt>
          <c:dPt>
            <c:idx val="9"/>
            <c:invertIfNegative val="0"/>
            <c:bubble3D val="0"/>
            <c:spPr>
              <a:solidFill>
                <a:srgbClr val="8B8B8B"/>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3E2A-41FB-88C2-344D52B59F8F}"/>
              </c:ext>
            </c:extLst>
          </c:dPt>
          <c:dPt>
            <c:idx val="10"/>
            <c:invertIfNegative val="0"/>
            <c:bubble3D val="0"/>
            <c:spPr>
              <a:solidFill>
                <a:srgbClr val="E5007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3E2A-41FB-88C2-344D52B59F8F}"/>
              </c:ext>
            </c:extLst>
          </c:dPt>
          <c:dPt>
            <c:idx val="11"/>
            <c:invertIfNegative val="0"/>
            <c:bubble3D val="0"/>
            <c:spPr>
              <a:solidFill>
                <a:srgbClr val="4B059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3E2A-41FB-88C2-344D52B59F8F}"/>
              </c:ext>
            </c:extLst>
          </c:dPt>
          <c:dPt>
            <c:idx val="12"/>
            <c:invertIfNegative val="0"/>
            <c:bubble3D val="0"/>
            <c:spPr>
              <a:solidFill>
                <a:srgbClr val="FF6F6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3E2A-41FB-88C2-344D52B59F8F}"/>
              </c:ext>
            </c:extLst>
          </c:dPt>
          <c:dPt>
            <c:idx val="13"/>
            <c:invertIfNegative val="0"/>
            <c:bubble3D val="0"/>
            <c:spPr>
              <a:solidFill>
                <a:srgbClr val="9F5FC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3E2A-41FB-88C2-344D52B59F8F}"/>
              </c:ext>
            </c:extLst>
          </c:dPt>
          <c:dPt>
            <c:idx val="14"/>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3E2A-41FB-88C2-344D52B59F8F}"/>
              </c:ext>
            </c:extLst>
          </c:dPt>
          <c:dPt>
            <c:idx val="15"/>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3E2A-41FB-88C2-344D52B59F8F}"/>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Local Broadcast TV News</c:v>
                </c:pt>
                <c:pt idx="1">
                  <c:v>Local Newspapers</c:v>
                </c:pt>
                <c:pt idx="2">
                  <c:v>Radio Stations</c:v>
                </c:pt>
                <c:pt idx="3">
                  <c:v>Local TV News Websites/Apps</c:v>
                </c:pt>
                <c:pt idx="4">
                  <c:v>Network Broadcast TV News</c:v>
                </c:pt>
                <c:pt idx="5">
                  <c:v>Public TV News</c:v>
                </c:pt>
                <c:pt idx="6">
                  <c:v>National Newspapers</c:v>
                </c:pt>
                <c:pt idx="7">
                  <c:v>National/Local Newspapers Websites/Apps</c:v>
                </c:pt>
                <c:pt idx="8">
                  <c:v>Network Broadcast TV News Websites/Apps </c:v>
                </c:pt>
                <c:pt idx="9">
                  <c:v>Cable News Channels</c:v>
                </c:pt>
                <c:pt idx="10">
                  <c:v>Radio Stations Websites/Apps </c:v>
                </c:pt>
                <c:pt idx="11">
                  <c:v>Cable TV News Websites/Apps</c:v>
                </c:pt>
                <c:pt idx="12">
                  <c:v>Streaming Radio</c:v>
                </c:pt>
                <c:pt idx="13">
                  <c:v>All Other Internet News Websites/Apps</c:v>
                </c:pt>
                <c:pt idx="14">
                  <c:v>Podcasts</c:v>
                </c:pt>
                <c:pt idx="15">
                  <c:v>Social Media</c:v>
                </c:pt>
              </c:strCache>
            </c:strRef>
          </c:cat>
          <c:val>
            <c:numRef>
              <c:f>Sheet1!$B$2:$B$17</c:f>
              <c:numCache>
                <c:formatCode>0%</c:formatCode>
                <c:ptCount val="16"/>
                <c:pt idx="0">
                  <c:v>0.751</c:v>
                </c:pt>
                <c:pt idx="1">
                  <c:v>0.71299999999999997</c:v>
                </c:pt>
                <c:pt idx="2">
                  <c:v>0.69299999999999995</c:v>
                </c:pt>
                <c:pt idx="3">
                  <c:v>0.67900000000000005</c:v>
                </c:pt>
                <c:pt idx="4">
                  <c:v>0.66900000000000004</c:v>
                </c:pt>
                <c:pt idx="5">
                  <c:v>0.66100000000000003</c:v>
                </c:pt>
                <c:pt idx="6">
                  <c:v>0.629</c:v>
                </c:pt>
                <c:pt idx="7">
                  <c:v>0.61399999999999999</c:v>
                </c:pt>
                <c:pt idx="8">
                  <c:v>0.6</c:v>
                </c:pt>
                <c:pt idx="9">
                  <c:v>0.58799999999999997</c:v>
                </c:pt>
                <c:pt idx="10">
                  <c:v>0.57999999999999996</c:v>
                </c:pt>
                <c:pt idx="11">
                  <c:v>0.57799999999999996</c:v>
                </c:pt>
                <c:pt idx="12">
                  <c:v>0.51600000000000001</c:v>
                </c:pt>
                <c:pt idx="13">
                  <c:v>0.50900000000000001</c:v>
                </c:pt>
                <c:pt idx="14">
                  <c:v>0.438</c:v>
                </c:pt>
                <c:pt idx="15">
                  <c:v>0.39400000000000002</c:v>
                </c:pt>
              </c:numCache>
            </c:numRef>
          </c:val>
          <c:extLst>
            <c:ext xmlns:c16="http://schemas.microsoft.com/office/drawing/2014/chart" uri="{C3380CC4-5D6E-409C-BE32-E72D297353CC}">
              <c16:uniqueId val="{00000020-3E2A-41FB-88C2-344D52B59F8F}"/>
            </c:ext>
          </c:extLst>
        </c:ser>
        <c:dLbls>
          <c:showLegendKey val="0"/>
          <c:showVal val="0"/>
          <c:showCatName val="0"/>
          <c:showSerName val="0"/>
          <c:showPercent val="0"/>
          <c:showBubbleSize val="0"/>
        </c:dLbls>
        <c:gapWidth val="60"/>
        <c:axId val="579810208"/>
        <c:axId val="584613304"/>
      </c:barChart>
      <c:catAx>
        <c:axId val="579810208"/>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4613304"/>
        <c:crosses val="autoZero"/>
        <c:auto val="1"/>
        <c:lblAlgn val="ctr"/>
        <c:lblOffset val="100"/>
        <c:noMultiLvlLbl val="0"/>
      </c:catAx>
      <c:valAx>
        <c:axId val="584613304"/>
        <c:scaling>
          <c:orientation val="minMax"/>
        </c:scaling>
        <c:delete val="1"/>
        <c:axPos val="t"/>
        <c:numFmt formatCode="0%" sourceLinked="1"/>
        <c:majorTickMark val="none"/>
        <c:minorTickMark val="none"/>
        <c:tickLblPos val="none"/>
        <c:crossAx val="579810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74799740941471"/>
          <c:y val="7.1595685776790305E-2"/>
          <c:w val="0.98651403054483966"/>
          <c:h val="0.72166291079210332"/>
        </c:manualLayout>
      </c:layout>
      <c:pieChart>
        <c:varyColors val="1"/>
        <c:ser>
          <c:idx val="0"/>
          <c:order val="0"/>
          <c:tx>
            <c:strRef>
              <c:f>Sheet1!$B$1</c:f>
              <c:strCache>
                <c:ptCount val="1"/>
                <c:pt idx="0">
                  <c:v>Column1</c:v>
                </c:pt>
              </c:strCache>
            </c:strRef>
          </c:tx>
          <c:spPr>
            <a:solidFill>
              <a:schemeClr val="tx2">
                <a:lumMod val="20000"/>
                <a:lumOff val="80000"/>
              </a:schemeClr>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4C4C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EC33-4E2A-87ED-0F9FEC9CF935}"/>
              </c:ext>
            </c:extLst>
          </c:dPt>
          <c:dPt>
            <c:idx val="1"/>
            <c:bubble3D val="0"/>
            <c:spPr>
              <a:solidFill>
                <a:schemeClr val="accent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EC33-4E2A-87ED-0F9FEC9CF935}"/>
              </c:ext>
            </c:extLst>
          </c:dPt>
          <c:dPt>
            <c:idx val="2"/>
            <c:bubble3D val="0"/>
            <c:spPr>
              <a:solidFill>
                <a:srgbClr val="65964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EC33-4E2A-87ED-0F9FEC9CF935}"/>
              </c:ext>
            </c:extLst>
          </c:dPt>
          <c:dPt>
            <c:idx val="3"/>
            <c:bubble3D val="0"/>
            <c:spPr>
              <a:solidFill>
                <a:srgbClr val="FFBB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EC33-4E2A-87ED-0F9FEC9CF935}"/>
              </c:ext>
            </c:extLst>
          </c:dPt>
          <c:dPt>
            <c:idx val="4"/>
            <c:bubble3D val="0"/>
            <c:spPr>
              <a:solidFill>
                <a:srgbClr val="B2E5FC"/>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EC33-4E2A-87ED-0F9FEC9CF935}"/>
              </c:ext>
            </c:extLst>
          </c:dPt>
          <c:dPt>
            <c:idx val="5"/>
            <c:bubble3D val="0"/>
            <c:spPr>
              <a:solidFill>
                <a:srgbClr val="0A0A8D"/>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EC33-4E2A-87ED-0F9FEC9CF935}"/>
              </c:ext>
            </c:extLst>
          </c:dPt>
          <c:dPt>
            <c:idx val="6"/>
            <c:bubble3D val="0"/>
            <c:spPr>
              <a:solidFill>
                <a:srgbClr val="959595"/>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EC33-4E2A-87ED-0F9FEC9CF935}"/>
              </c:ext>
            </c:extLst>
          </c:dPt>
          <c:dPt>
            <c:idx val="7"/>
            <c:bubble3D val="0"/>
            <c:spPr>
              <a:solidFill>
                <a:srgbClr val="D7FFA1"/>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EC33-4E2A-87ED-0F9FEC9CF935}"/>
              </c:ext>
            </c:extLst>
          </c:dPt>
          <c:dPt>
            <c:idx val="8"/>
            <c:bubble3D val="0"/>
            <c:spPr>
              <a:solidFill>
                <a:srgbClr val="FF7C0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EC33-4E2A-87ED-0F9FEC9CF935}"/>
              </c:ext>
            </c:extLst>
          </c:dPt>
          <c:dPt>
            <c:idx val="9"/>
            <c:bubble3D val="0"/>
            <c:spPr>
              <a:solidFill>
                <a:srgbClr val="9F5FC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EC33-4E2A-87ED-0F9FEC9CF935}"/>
              </c:ext>
            </c:extLst>
          </c:dPt>
          <c:dPt>
            <c:idx val="10"/>
            <c:bubble3D val="0"/>
            <c:spPr>
              <a:solidFill>
                <a:srgbClr val="663300"/>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EC33-4E2A-87ED-0F9FEC9CF935}"/>
              </c:ext>
            </c:extLst>
          </c:dPt>
          <c:dPt>
            <c:idx val="15"/>
            <c:bubble3D val="0"/>
            <c:spPr>
              <a:solidFill>
                <a:schemeClr val="bg2"/>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EC33-4E2A-87ED-0F9FEC9CF935}"/>
              </c:ext>
            </c:extLst>
          </c:dPt>
          <c:dLbls>
            <c:dLbl>
              <c:idx val="0"/>
              <c:layout>
                <c:manualLayout>
                  <c:x val="-4.8661246889593343E-3"/>
                  <c:y val="0.1497356618803429"/>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2"/>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EC33-4E2A-87ED-0F9FEC9CF935}"/>
                </c:ext>
              </c:extLst>
            </c:dLbl>
            <c:dLbl>
              <c:idx val="1"/>
              <c:layout>
                <c:manualLayout>
                  <c:x val="-0.11579302587176603"/>
                  <c:y val="1.9383656558409127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EC33-4E2A-87ED-0F9FEC9CF935}"/>
                </c:ext>
              </c:extLst>
            </c:dLbl>
            <c:dLbl>
              <c:idx val="2"/>
              <c:layout>
                <c:manualLayout>
                  <c:x val="-1.2674694072331869E-3"/>
                  <c:y val="-4.0668377001126486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5397186147186145"/>
                      <c:h val="0.11557439402206955"/>
                    </c:manualLayout>
                  </c15:layout>
                </c:ext>
                <c:ext xmlns:c16="http://schemas.microsoft.com/office/drawing/2014/chart" uri="{C3380CC4-5D6E-409C-BE32-E72D297353CC}">
                  <c16:uniqueId val="{00000005-EC33-4E2A-87ED-0F9FEC9CF935}"/>
                </c:ext>
              </c:extLst>
            </c:dLbl>
            <c:dLbl>
              <c:idx val="3"/>
              <c:layout>
                <c:manualLayout>
                  <c:x val="1.8649913079046856E-2"/>
                  <c:y val="-1.274249417411053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EC33-4E2A-87ED-0F9FEC9CF935}"/>
                </c:ext>
              </c:extLst>
            </c:dLbl>
            <c:dLbl>
              <c:idx val="4"/>
              <c:layout>
                <c:manualLayout>
                  <c:x val="2.0403841565258887E-2"/>
                  <c:y val="4.3807473819922624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EC33-4E2A-87ED-0F9FEC9CF935}"/>
                </c:ext>
              </c:extLst>
            </c:dLbl>
            <c:dLbl>
              <c:idx val="5"/>
              <c:layout>
                <c:manualLayout>
                  <c:x val="1.0349814227766945E-2"/>
                  <c:y val="-2.1795107559135857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397727272727273"/>
                      <c:h val="0.16744114067852645"/>
                    </c:manualLayout>
                  </c15:layout>
                </c:ext>
                <c:ext xmlns:c16="http://schemas.microsoft.com/office/drawing/2014/chart" uri="{C3380CC4-5D6E-409C-BE32-E72D297353CC}">
                  <c16:uniqueId val="{0000000B-EC33-4E2A-87ED-0F9FEC9CF935}"/>
                </c:ext>
              </c:extLst>
            </c:dLbl>
            <c:dLbl>
              <c:idx val="6"/>
              <c:layout>
                <c:manualLayout>
                  <c:x val="-7.0038603129154317E-2"/>
                  <c:y val="-5.4015819086408158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9.0010822510822514E-2"/>
                      <c:h val="0.15005783181443172"/>
                    </c:manualLayout>
                  </c15:layout>
                </c:ext>
                <c:ext xmlns:c16="http://schemas.microsoft.com/office/drawing/2014/chart" uri="{C3380CC4-5D6E-409C-BE32-E72D297353CC}">
                  <c16:uniqueId val="{0000000D-EC33-4E2A-87ED-0F9FEC9CF935}"/>
                </c:ext>
              </c:extLst>
            </c:dLbl>
            <c:dLbl>
              <c:idx val="7"/>
              <c:layout>
                <c:manualLayout>
                  <c:x val="-6.8187783345263681E-2"/>
                  <c:y val="-3.7672076026477021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2962666598493369"/>
                      <c:h val="9.3904195142931496E-2"/>
                    </c:manualLayout>
                  </c15:layout>
                </c:ext>
                <c:ext xmlns:c16="http://schemas.microsoft.com/office/drawing/2014/chart" uri="{C3380CC4-5D6E-409C-BE32-E72D297353CC}">
                  <c16:uniqueId val="{0000000F-EC33-4E2A-87ED-0F9FEC9CF935}"/>
                </c:ext>
              </c:extLst>
            </c:dLbl>
            <c:dLbl>
              <c:idx val="8"/>
              <c:layout>
                <c:manualLayout>
                  <c:x val="5.7968606196952656E-3"/>
                  <c:y val="-3.76595148156968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EC33-4E2A-87ED-0F9FEC9CF935}"/>
                </c:ext>
              </c:extLst>
            </c:dLbl>
            <c:dLbl>
              <c:idx val="9"/>
              <c:layout>
                <c:manualLayout>
                  <c:x val="-4.9828714592494118E-3"/>
                  <c:y val="-9.07162603366203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EC33-4E2A-87ED-0F9FEC9CF935}"/>
                </c:ext>
              </c:extLst>
            </c:dLbl>
            <c:dLbl>
              <c:idx val="10"/>
              <c:layout>
                <c:manualLayout>
                  <c:x val="6.1906082762381978E-2"/>
                  <c:y val="3.9742264052728946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5-EC33-4E2A-87ED-0F9FEC9CF93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Local Broadcast TV News</c:v>
                </c:pt>
                <c:pt idx="1">
                  <c:v>Social Media</c:v>
                </c:pt>
                <c:pt idx="2">
                  <c:v>Local Newspapers</c:v>
                </c:pt>
                <c:pt idx="3">
                  <c:v>Radio Stations</c:v>
                </c:pt>
                <c:pt idx="4">
                  <c:v>Local TV News Websites/Apps </c:v>
                </c:pt>
                <c:pt idx="5">
                  <c:v>Network Broadcast
TV News</c:v>
                </c:pt>
                <c:pt idx="6">
                  <c:v>Cable News Channels</c:v>
                </c:pt>
                <c:pt idx="7">
                  <c:v>Public TV News</c:v>
                </c:pt>
                <c:pt idx="8">
                  <c:v>National Newspapers</c:v>
                </c:pt>
                <c:pt idx="9">
                  <c:v>All Other Internet News Websites/Apps</c:v>
                </c:pt>
                <c:pt idx="10">
                  <c:v>Other</c:v>
                </c:pt>
              </c:strCache>
            </c:strRef>
          </c:cat>
          <c:val>
            <c:numRef>
              <c:f>Sheet1!$B$2:$B$12</c:f>
              <c:numCache>
                <c:formatCode>0.0%</c:formatCode>
                <c:ptCount val="11"/>
                <c:pt idx="0">
                  <c:v>0.33600000000000002</c:v>
                </c:pt>
                <c:pt idx="1">
                  <c:v>0.17299999999999999</c:v>
                </c:pt>
                <c:pt idx="2">
                  <c:v>0.09</c:v>
                </c:pt>
                <c:pt idx="3">
                  <c:v>6.9000000000000006E-2</c:v>
                </c:pt>
                <c:pt idx="4">
                  <c:v>6.3E-2</c:v>
                </c:pt>
                <c:pt idx="5">
                  <c:v>4.9000000000000002E-2</c:v>
                </c:pt>
                <c:pt idx="6">
                  <c:v>4.5999999999999999E-2</c:v>
                </c:pt>
                <c:pt idx="7">
                  <c:v>3.9E-2</c:v>
                </c:pt>
                <c:pt idx="8">
                  <c:v>0.03</c:v>
                </c:pt>
                <c:pt idx="9">
                  <c:v>2.4E-2</c:v>
                </c:pt>
                <c:pt idx="10">
                  <c:v>8.0999999999999961E-2</c:v>
                </c:pt>
              </c:numCache>
            </c:numRef>
          </c:val>
          <c:extLst>
            <c:ext xmlns:c16="http://schemas.microsoft.com/office/drawing/2014/chart" uri="{C3380CC4-5D6E-409C-BE32-E72D297353CC}">
              <c16:uniqueId val="{00000018-EC33-4E2A-87ED-0F9FEC9CF935}"/>
            </c:ext>
          </c:extLst>
        </c:ser>
        <c:ser>
          <c:idx val="1"/>
          <c:order val="1"/>
          <c:tx>
            <c:strRef>
              <c:f>Sheet1!$C$1</c:f>
              <c:strCache>
                <c:ptCount val="1"/>
                <c:pt idx="0">
                  <c:v>Column2</c:v>
                </c:pt>
              </c:strCache>
            </c:strRef>
          </c:tx>
          <c:cat>
            <c:strRef>
              <c:f>Sheet1!$A$2:$A$12</c:f>
              <c:strCache>
                <c:ptCount val="11"/>
                <c:pt idx="0">
                  <c:v>Local Broadcast TV News</c:v>
                </c:pt>
                <c:pt idx="1">
                  <c:v>Social Media</c:v>
                </c:pt>
                <c:pt idx="2">
                  <c:v>Local Newspapers</c:v>
                </c:pt>
                <c:pt idx="3">
                  <c:v>Radio Stations</c:v>
                </c:pt>
                <c:pt idx="4">
                  <c:v>Local TV News Websites/Apps </c:v>
                </c:pt>
                <c:pt idx="5">
                  <c:v>Network Broadcast
TV News</c:v>
                </c:pt>
                <c:pt idx="6">
                  <c:v>Cable News Channels</c:v>
                </c:pt>
                <c:pt idx="7">
                  <c:v>Public TV News</c:v>
                </c:pt>
                <c:pt idx="8">
                  <c:v>National Newspapers</c:v>
                </c:pt>
                <c:pt idx="9">
                  <c:v>All Other Internet News Websites/Apps</c:v>
                </c:pt>
                <c:pt idx="10">
                  <c:v>Other</c:v>
                </c:pt>
              </c:strCache>
            </c:strRef>
          </c:cat>
          <c:val>
            <c:numRef>
              <c:f>Sheet1!$C$2:$C$12</c:f>
              <c:numCache>
                <c:formatCode>General</c:formatCode>
                <c:ptCount val="11"/>
                <c:pt idx="10" formatCode="0.0%">
                  <c:v>0.91900000000000004</c:v>
                </c:pt>
              </c:numCache>
            </c:numRef>
          </c:val>
          <c:extLst>
            <c:ext xmlns:c16="http://schemas.microsoft.com/office/drawing/2014/chart" uri="{C3380CC4-5D6E-409C-BE32-E72D297353CC}">
              <c16:uniqueId val="{00000019-EC33-4E2A-87ED-0F9FEC9CF935}"/>
            </c:ext>
          </c:extLst>
        </c:ser>
        <c:dLbls>
          <c:showLegendKey val="0"/>
          <c:showVal val="0"/>
          <c:showCatName val="0"/>
          <c:showSerName val="0"/>
          <c:showPercent val="0"/>
          <c:showBubbleSize val="0"/>
          <c:showLeaderLines val="1"/>
        </c:dLbls>
        <c:firstSliceAng val="30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spc="0" baseline="0">
                <a:solidFill>
                  <a:srgbClr val="000000"/>
                </a:solidFill>
                <a:latin typeface="+mn-lt"/>
                <a:ea typeface="+mn-ea"/>
                <a:cs typeface="+mn-cs"/>
              </a:defRPr>
            </a:pPr>
            <a:r>
              <a:rPr lang="en-US" sz="1800" b="1" i="0" baseline="0" dirty="0">
                <a:effectLst/>
              </a:rPr>
              <a:t>% Time per Day</a:t>
            </a:r>
          </a:p>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spc="0" baseline="0">
                <a:solidFill>
                  <a:srgbClr val="000000"/>
                </a:solidFill>
                <a:latin typeface="+mn-lt"/>
                <a:ea typeface="+mn-ea"/>
                <a:cs typeface="+mn-cs"/>
              </a:defRPr>
            </a:pPr>
            <a:r>
              <a:rPr lang="en-US" sz="1800" b="1" i="0" baseline="0" dirty="0">
                <a:effectLst/>
              </a:rPr>
              <a:t>A18+ Online Shoppers</a:t>
            </a:r>
            <a:endParaRPr lang="en-US" dirty="0">
              <a:effectLst/>
            </a:endParaRPr>
          </a:p>
        </c:rich>
      </c:tx>
      <c:layout>
        <c:manualLayout>
          <c:xMode val="edge"/>
          <c:yMode val="edge"/>
          <c:x val="0.33470886331516253"/>
          <c:y val="3.8699026661850419E-2"/>
        </c:manualLayout>
      </c:layout>
      <c:overlay val="0"/>
      <c:spPr>
        <a:noFill/>
        <a:ln>
          <a:noFill/>
        </a:ln>
        <a:effectLst/>
      </c:spPr>
    </c:title>
    <c:autoTitleDeleted val="0"/>
    <c:plotArea>
      <c:layout>
        <c:manualLayout>
          <c:layoutTarget val="inner"/>
          <c:xMode val="edge"/>
          <c:yMode val="edge"/>
          <c:x val="4.5275296963718473E-2"/>
          <c:y val="0.16322363347033614"/>
          <c:w val="0.94516890086725724"/>
          <c:h val="0.59548808466187009"/>
        </c:manualLayout>
      </c:layout>
      <c:lineChart>
        <c:grouping val="standard"/>
        <c:varyColors val="0"/>
        <c:ser>
          <c:idx val="0"/>
          <c:order val="0"/>
          <c:tx>
            <c:strRef>
              <c:f>Sheet1!$B$1</c:f>
              <c:strCache>
                <c:ptCount val="1"/>
                <c:pt idx="0">
                  <c:v>Internet</c:v>
                </c:pt>
              </c:strCache>
            </c:strRef>
          </c:tx>
          <c:spPr>
            <a:ln w="88900">
              <a:solidFill>
                <a:sysClr val="windowText" lastClr="000000"/>
              </a:solidFill>
            </a:ln>
            <a:effectLst>
              <a:outerShdw blurRad="63500" sx="102000" sy="102000" algn="ctr" rotWithShape="0">
                <a:prstClr val="black">
                  <a:alpha val="40000"/>
                </a:prstClr>
              </a:outerShdw>
            </a:effectLst>
          </c:spPr>
          <c:marker>
            <c:symbol val="diamond"/>
            <c:size val="24"/>
            <c:spPr>
              <a:solidFill>
                <a:sysClr val="windowText" lastClr="000000"/>
              </a:solidFill>
              <a:ln w="44450">
                <a:solidFill>
                  <a:sysClr val="window" lastClr="FFFFFF"/>
                </a:solidFill>
              </a:ln>
              <a:effectLst>
                <a:outerShdw blurRad="63500" sx="102000" sy="102000" algn="ctr" rotWithShape="0">
                  <a:prstClr val="black">
                    <a:alpha val="40000"/>
                  </a:prstClr>
                </a:outerShdw>
              </a:effectLst>
            </c:spPr>
          </c:marker>
          <c:dPt>
            <c:idx val="1"/>
            <c:marker>
              <c:spPr>
                <a:solidFill>
                  <a:sysClr val="windowText" lastClr="000000"/>
                </a:solidFill>
                <a:ln w="44450">
                  <a:solidFill>
                    <a:sysClr val="window" lastClr="FFFFFF"/>
                  </a:solidFill>
                </a:ln>
                <a:effectLst>
                  <a:outerShdw blurRad="50800" dist="38100" dir="5400000" algn="t" rotWithShape="0">
                    <a:prstClr val="black">
                      <a:alpha val="40000"/>
                    </a:prstClr>
                  </a:outerShdw>
                </a:effectLst>
              </c:spPr>
            </c:marker>
            <c:bubble3D val="0"/>
            <c:spPr>
              <a:ln w="88900">
                <a:solidFill>
                  <a:sysClr val="windowText" lastClr="000000"/>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1-908F-48FB-8284-5E9C8D796EBC}"/>
              </c:ext>
            </c:extLst>
          </c:dPt>
          <c:dPt>
            <c:idx val="2"/>
            <c:marker>
              <c:spPr>
                <a:solidFill>
                  <a:sysClr val="windowText" lastClr="000000"/>
                </a:solidFill>
                <a:ln w="44450">
                  <a:solidFill>
                    <a:sysClr val="window" lastClr="FFFFFF"/>
                  </a:solidFill>
                </a:ln>
                <a:effectLst>
                  <a:outerShdw blurRad="50800" dist="38100" dir="5400000" algn="t" rotWithShape="0">
                    <a:prstClr val="black">
                      <a:alpha val="40000"/>
                    </a:prstClr>
                  </a:outerShdw>
                </a:effectLst>
              </c:spPr>
            </c:marker>
            <c:bubble3D val="0"/>
            <c:spPr>
              <a:ln w="88900">
                <a:solidFill>
                  <a:sysClr val="windowText" lastClr="000000"/>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3-908F-48FB-8284-5E9C8D796EBC}"/>
              </c:ext>
            </c:extLst>
          </c:dPt>
          <c:dPt>
            <c:idx val="3"/>
            <c:marker>
              <c:spPr>
                <a:solidFill>
                  <a:sysClr val="windowText" lastClr="000000"/>
                </a:solidFill>
                <a:ln w="44450">
                  <a:solidFill>
                    <a:sysClr val="window" lastClr="FFFFFF"/>
                  </a:solidFill>
                </a:ln>
                <a:effectLst>
                  <a:outerShdw blurRad="50800" dist="38100" dir="5400000" algn="t" rotWithShape="0">
                    <a:prstClr val="black">
                      <a:alpha val="40000"/>
                    </a:prstClr>
                  </a:outerShdw>
                </a:effectLst>
              </c:spPr>
            </c:marker>
            <c:bubble3D val="0"/>
            <c:spPr>
              <a:ln w="88900">
                <a:solidFill>
                  <a:sysClr val="windowText" lastClr="000000"/>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5-908F-48FB-8284-5E9C8D796EBC}"/>
              </c:ext>
            </c:extLst>
          </c:dPt>
          <c:cat>
            <c:strRef>
              <c:f>Sheet1!$A$2:$A$6</c:f>
              <c:strCache>
                <c:ptCount val="5"/>
                <c:pt idx="0">
                  <c:v>4am-9am</c:v>
                </c:pt>
                <c:pt idx="1">
                  <c:v>9am-4pm</c:v>
                </c:pt>
                <c:pt idx="2">
                  <c:v>4pm-8pm</c:v>
                </c:pt>
                <c:pt idx="3">
                  <c:v>8pm-1am</c:v>
                </c:pt>
                <c:pt idx="4">
                  <c:v>1am-4am</c:v>
                </c:pt>
              </c:strCache>
            </c:strRef>
          </c:cat>
          <c:val>
            <c:numRef>
              <c:f>Sheet1!$B$2:$B$6</c:f>
              <c:numCache>
                <c:formatCode>0.0%</c:formatCode>
                <c:ptCount val="5"/>
                <c:pt idx="0">
                  <c:v>0.18945312499999997</c:v>
                </c:pt>
                <c:pt idx="1">
                  <c:v>0.337890625</c:v>
                </c:pt>
                <c:pt idx="2">
                  <c:v>0.220703125</c:v>
                </c:pt>
                <c:pt idx="3">
                  <c:v>0.20312499999999997</c:v>
                </c:pt>
                <c:pt idx="4">
                  <c:v>4.8828125E-2</c:v>
                </c:pt>
              </c:numCache>
            </c:numRef>
          </c:val>
          <c:smooth val="0"/>
          <c:extLst>
            <c:ext xmlns:c16="http://schemas.microsoft.com/office/drawing/2014/chart" uri="{C3380CC4-5D6E-409C-BE32-E72D297353CC}">
              <c16:uniqueId val="{00000006-908F-48FB-8284-5E9C8D796EBC}"/>
            </c:ext>
          </c:extLst>
        </c:ser>
        <c:ser>
          <c:idx val="1"/>
          <c:order val="1"/>
          <c:tx>
            <c:strRef>
              <c:f>Sheet1!$C$1</c:f>
              <c:strCache>
                <c:ptCount val="1"/>
                <c:pt idx="0">
                  <c:v>TV (Broadcast+Cable)</c:v>
                </c:pt>
              </c:strCache>
            </c:strRef>
          </c:tx>
          <c:spPr>
            <a:ln w="101600">
              <a:solidFill>
                <a:srgbClr val="3333FF"/>
              </a:solidFill>
            </a:ln>
            <a:effectLst>
              <a:outerShdw blurRad="63500" sx="102000" sy="102000" algn="ctr" rotWithShape="0">
                <a:prstClr val="black">
                  <a:alpha val="40000"/>
                </a:prstClr>
              </a:outerShdw>
            </a:effectLst>
          </c:spPr>
          <c:marker>
            <c:spPr>
              <a:solidFill>
                <a:schemeClr val="tx2"/>
              </a:solidFill>
              <a:ln w="34925">
                <a:solidFill>
                  <a:srgbClr val="FFFFFF"/>
                </a:solidFill>
              </a:ln>
              <a:effectLst>
                <a:outerShdw blurRad="63500" sx="102000" sy="102000" algn="ctr" rotWithShape="0">
                  <a:prstClr val="black">
                    <a:alpha val="40000"/>
                  </a:prstClr>
                </a:outerShdw>
              </a:effectLst>
            </c:spPr>
          </c:marker>
          <c:dPt>
            <c:idx val="1"/>
            <c:marker>
              <c:spPr>
                <a:solidFill>
                  <a:schemeClr val="tx2"/>
                </a:solidFill>
                <a:ln w="34925">
                  <a:solidFill>
                    <a:srgbClr val="FFFFFF"/>
                  </a:solidFill>
                </a:ln>
                <a:effectLst>
                  <a:outerShdw blurRad="50800" dist="38100" dir="5400000" algn="t" rotWithShape="0">
                    <a:prstClr val="black">
                      <a:alpha val="40000"/>
                    </a:prstClr>
                  </a:outerShdw>
                </a:effectLst>
              </c:spPr>
            </c:marker>
            <c:bubble3D val="0"/>
            <c:spPr>
              <a:ln w="101600">
                <a:solidFill>
                  <a:srgbClr val="3333FF"/>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8-908F-48FB-8284-5E9C8D796EBC}"/>
              </c:ext>
            </c:extLst>
          </c:dPt>
          <c:dPt>
            <c:idx val="2"/>
            <c:marker>
              <c:spPr>
                <a:solidFill>
                  <a:schemeClr val="tx2"/>
                </a:solidFill>
                <a:ln w="34925">
                  <a:solidFill>
                    <a:srgbClr val="FFFFFF"/>
                  </a:solidFill>
                </a:ln>
                <a:effectLst>
                  <a:outerShdw blurRad="50800" dist="38100" dir="5400000" algn="t" rotWithShape="0">
                    <a:prstClr val="black">
                      <a:alpha val="40000"/>
                    </a:prstClr>
                  </a:outerShdw>
                </a:effectLst>
              </c:spPr>
            </c:marker>
            <c:bubble3D val="0"/>
            <c:spPr>
              <a:ln w="101600">
                <a:solidFill>
                  <a:srgbClr val="3333FF"/>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A-908F-48FB-8284-5E9C8D796EBC}"/>
              </c:ext>
            </c:extLst>
          </c:dPt>
          <c:dPt>
            <c:idx val="3"/>
            <c:marker>
              <c:spPr>
                <a:solidFill>
                  <a:schemeClr val="tx2"/>
                </a:solidFill>
                <a:ln w="34925">
                  <a:solidFill>
                    <a:srgbClr val="FFFFFF"/>
                  </a:solidFill>
                </a:ln>
                <a:effectLst>
                  <a:outerShdw blurRad="50800" dist="38100" dir="5400000" algn="t" rotWithShape="0">
                    <a:prstClr val="black">
                      <a:alpha val="40000"/>
                    </a:prstClr>
                  </a:outerShdw>
                </a:effectLst>
              </c:spPr>
            </c:marker>
            <c:bubble3D val="0"/>
            <c:spPr>
              <a:ln w="101600">
                <a:solidFill>
                  <a:srgbClr val="3333FF"/>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C-908F-48FB-8284-5E9C8D796EBC}"/>
              </c:ext>
            </c:extLst>
          </c:dPt>
          <c:cat>
            <c:strRef>
              <c:f>Sheet1!$A$2:$A$6</c:f>
              <c:strCache>
                <c:ptCount val="5"/>
                <c:pt idx="0">
                  <c:v>4am-9am</c:v>
                </c:pt>
                <c:pt idx="1">
                  <c:v>9am-4pm</c:v>
                </c:pt>
                <c:pt idx="2">
                  <c:v>4pm-8pm</c:v>
                </c:pt>
                <c:pt idx="3">
                  <c:v>8pm-1am</c:v>
                </c:pt>
                <c:pt idx="4">
                  <c:v>1am-4am</c:v>
                </c:pt>
              </c:strCache>
            </c:strRef>
          </c:cat>
          <c:val>
            <c:numRef>
              <c:f>Sheet1!$C$2:$C$6</c:f>
              <c:numCache>
                <c:formatCode>0.0%</c:formatCode>
                <c:ptCount val="5"/>
                <c:pt idx="0">
                  <c:v>0.11714285714285715</c:v>
                </c:pt>
                <c:pt idx="1">
                  <c:v>0.26857142857142857</c:v>
                </c:pt>
                <c:pt idx="2">
                  <c:v>0.2742857142857143</c:v>
                </c:pt>
                <c:pt idx="3">
                  <c:v>0.30571428571428572</c:v>
                </c:pt>
                <c:pt idx="4">
                  <c:v>3.4285714285714287E-2</c:v>
                </c:pt>
              </c:numCache>
            </c:numRef>
          </c:val>
          <c:smooth val="0"/>
          <c:extLst>
            <c:ext xmlns:c16="http://schemas.microsoft.com/office/drawing/2014/chart" uri="{C3380CC4-5D6E-409C-BE32-E72D297353CC}">
              <c16:uniqueId val="{0000000D-908F-48FB-8284-5E9C8D796EBC}"/>
            </c:ext>
          </c:extLst>
        </c:ser>
        <c:dLbls>
          <c:showLegendKey val="0"/>
          <c:showVal val="0"/>
          <c:showCatName val="0"/>
          <c:showSerName val="0"/>
          <c:showPercent val="0"/>
          <c:showBubbleSize val="0"/>
        </c:dLbls>
        <c:marker val="1"/>
        <c:smooth val="0"/>
        <c:axId val="448931808"/>
        <c:axId val="448932984"/>
      </c:lineChart>
      <c:catAx>
        <c:axId val="448931808"/>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48932984"/>
        <c:crosses val="autoZero"/>
        <c:auto val="1"/>
        <c:lblAlgn val="ctr"/>
        <c:lblOffset val="100"/>
        <c:noMultiLvlLbl val="0"/>
      </c:catAx>
      <c:valAx>
        <c:axId val="448932984"/>
        <c:scaling>
          <c:orientation val="minMax"/>
          <c:min val="0"/>
        </c:scaling>
        <c:delete val="0"/>
        <c:axPos val="l"/>
        <c:numFmt formatCode="0%" sourceLinked="0"/>
        <c:majorTickMark val="out"/>
        <c:minorTickMark val="none"/>
        <c:tickLblPos val="nextTo"/>
        <c:spPr>
          <a:ln w="19050">
            <a:solidFill>
              <a:sysClr val="windowText" lastClr="000000"/>
            </a:solidFill>
          </a:ln>
        </c:spPr>
        <c:txPr>
          <a:bodyPr/>
          <a:lstStyle/>
          <a:p>
            <a:pPr>
              <a:defRPr sz="1100"/>
            </a:pPr>
            <a:endParaRPr lang="en-US"/>
          </a:p>
        </c:txPr>
        <c:crossAx val="448931808"/>
        <c:crosses val="autoZero"/>
        <c:crossBetween val="between"/>
      </c:valAx>
      <c:spPr>
        <a:noFill/>
        <a:ln w="19050">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7522414698162737"/>
          <c:y val="2.4168631507931485E-2"/>
        </c:manualLayout>
      </c:layout>
      <c:overlay val="0"/>
    </c:title>
    <c:autoTitleDeleted val="0"/>
    <c:plotArea>
      <c:layout>
        <c:manualLayout>
          <c:layoutTarget val="inner"/>
          <c:xMode val="edge"/>
          <c:yMode val="edge"/>
          <c:x val="0"/>
          <c:y val="0.14679915200586646"/>
          <c:w val="1"/>
          <c:h val="0.69195086438141284"/>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Adults 18+</c:v>
                </c:pt>
                <c:pt idx="1">
                  <c:v>Online Shoppers</c:v>
                </c:pt>
              </c:strCache>
            </c:strRef>
          </c:cat>
          <c:val>
            <c:numRef>
              <c:f>Sheet1!$B$2:$C$2</c:f>
              <c:numCache>
                <c:formatCode>0%</c:formatCode>
                <c:ptCount val="2"/>
                <c:pt idx="0">
                  <c:v>0.60499999999999998</c:v>
                </c:pt>
                <c:pt idx="1">
                  <c:v>0.66</c:v>
                </c:pt>
              </c:numCache>
            </c:numRef>
          </c:val>
          <c:extLst>
            <c:ext xmlns:c16="http://schemas.microsoft.com/office/drawing/2014/chart" uri="{C3380CC4-5D6E-409C-BE32-E72D297353CC}">
              <c16:uniqueId val="{00000000-B01A-46E9-B432-D652D836A979}"/>
            </c:ext>
          </c:extLst>
        </c:ser>
        <c:dLbls>
          <c:showLegendKey val="0"/>
          <c:showVal val="0"/>
          <c:showCatName val="0"/>
          <c:showSerName val="0"/>
          <c:showPercent val="0"/>
          <c:showBubbleSize val="0"/>
        </c:dLbls>
        <c:gapWidth val="60"/>
        <c:axId val="612776352"/>
        <c:axId val="612784192"/>
      </c:barChart>
      <c:catAx>
        <c:axId val="612776352"/>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12784192"/>
        <c:crosses val="autoZero"/>
        <c:auto val="1"/>
        <c:lblAlgn val="ctr"/>
        <c:lblOffset val="100"/>
        <c:noMultiLvlLbl val="0"/>
      </c:catAx>
      <c:valAx>
        <c:axId val="612784192"/>
        <c:scaling>
          <c:orientation val="minMax"/>
          <c:min val="0"/>
        </c:scaling>
        <c:delete val="1"/>
        <c:axPos val="l"/>
        <c:numFmt formatCode="0%" sourceLinked="1"/>
        <c:majorTickMark val="out"/>
        <c:minorTickMark val="none"/>
        <c:tickLblPos val="nextTo"/>
        <c:crossAx val="612776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Broadcast TV 
Alone</c:v>
                </c:pt>
                <c:pt idx="1">
                  <c:v>Broadcast TV 
and Cable</c:v>
                </c:pt>
                <c:pt idx="2">
                  <c:v>Broadcast TV 
and Broadcast Websites</c:v>
                </c:pt>
              </c:strCache>
            </c:strRef>
          </c:cat>
          <c:val>
            <c:numRef>
              <c:f>Sheet1!$B$2:$B$4</c:f>
              <c:numCache>
                <c:formatCode>0.00%</c:formatCode>
                <c:ptCount val="3"/>
                <c:pt idx="0">
                  <c:v>0.80700000000000005</c:v>
                </c:pt>
                <c:pt idx="1">
                  <c:v>0.81200000000000006</c:v>
                </c:pt>
                <c:pt idx="2">
                  <c:v>0.84899999999999998</c:v>
                </c:pt>
              </c:numCache>
            </c:numRef>
          </c:val>
          <c:extLst>
            <c:ext xmlns:c16="http://schemas.microsoft.com/office/drawing/2014/chart" uri="{C3380CC4-5D6E-409C-BE32-E72D297353CC}">
              <c16:uniqueId val="{00000000-F751-4216-8686-8438860C945B}"/>
            </c:ext>
          </c:extLst>
        </c:ser>
        <c:dLbls>
          <c:dLblPos val="outEnd"/>
          <c:showLegendKey val="0"/>
          <c:showVal val="1"/>
          <c:showCatName val="0"/>
          <c:showSerName val="0"/>
          <c:showPercent val="0"/>
          <c:showBubbleSize val="0"/>
        </c:dLbls>
        <c:gapWidth val="219"/>
        <c:overlap val="-27"/>
        <c:axId val="591968384"/>
        <c:axId val="591968776"/>
      </c:barChart>
      <c:catAx>
        <c:axId val="59196838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591968776"/>
        <c:crosses val="autoZero"/>
        <c:auto val="1"/>
        <c:lblAlgn val="ctr"/>
        <c:lblOffset val="0"/>
        <c:noMultiLvlLbl val="0"/>
      </c:catAx>
      <c:valAx>
        <c:axId val="591968776"/>
        <c:scaling>
          <c:orientation val="minMax"/>
          <c:min val="0.30000000000000004"/>
        </c:scaling>
        <c:delete val="1"/>
        <c:axPos val="l"/>
        <c:numFmt formatCode="0.00%" sourceLinked="1"/>
        <c:majorTickMark val="none"/>
        <c:minorTickMark val="none"/>
        <c:tickLblPos val="nextTo"/>
        <c:crossAx val="591968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b="1" i="0" baseline="0" dirty="0">
                <a:effectLst/>
              </a:rPr>
              <a:t>Daily Time Spent Yesterday </a:t>
            </a:r>
            <a:endParaRPr lang="en-US" sz="1400" dirty="0">
              <a:effectLst/>
            </a:endParaRPr>
          </a:p>
          <a:p>
            <a:pPr>
              <a:defRPr sz="1400"/>
            </a:pPr>
            <a:r>
              <a:rPr lang="en-US" sz="1400" b="1" i="0" baseline="0" dirty="0">
                <a:effectLst/>
              </a:rPr>
              <a:t>A18+ Online Shoppers</a:t>
            </a:r>
            <a:endParaRPr lang="en-US" sz="1400" dirty="0">
              <a:effectLst/>
            </a:endParaRPr>
          </a:p>
        </c:rich>
      </c:tx>
      <c:layout>
        <c:manualLayout>
          <c:xMode val="edge"/>
          <c:yMode val="edge"/>
          <c:x val="0.43840493399413571"/>
          <c:y val="6.93248847951422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2540810819574548"/>
          <c:y val="0.15861320007786683"/>
          <c:w val="0.52879046127856077"/>
          <c:h val="0.74511716086345547"/>
        </c:manualLayout>
      </c:layout>
      <c:barChart>
        <c:barDir val="bar"/>
        <c:grouping val="stacked"/>
        <c:varyColors val="0"/>
        <c:ser>
          <c:idx val="0"/>
          <c:order val="0"/>
          <c:tx>
            <c:strRef>
              <c:f>Sheet1!$B$1</c:f>
              <c:strCache>
                <c:ptCount val="1"/>
                <c:pt idx="0">
                  <c:v>Computer</c:v>
                </c:pt>
              </c:strCache>
            </c:strRef>
          </c:tx>
          <c:spPr>
            <a:solidFill>
              <a:srgbClr val="A1A1C3"/>
            </a:solidFill>
            <a:ln>
              <a:solidFill>
                <a:schemeClr val="tx1"/>
              </a:solidFill>
            </a:ln>
            <a:effectLst>
              <a:outerShdw blurRad="50800" dist="38100" dir="2700000" algn="tl" rotWithShape="0">
                <a:prstClr val="black">
                  <a:alpha val="40000"/>
                </a:prstClr>
              </a:outerShdw>
            </a:effectLst>
          </c:spPr>
          <c:invertIfNegative val="0"/>
          <c:cat>
            <c:strRef>
              <c:f>Sheet1!$A$2:$A$15</c:f>
              <c:strCache>
                <c:ptCount val="14"/>
                <c:pt idx="0">
                  <c:v>Social Media</c:v>
                </c:pt>
                <c:pt idx="1">
                  <c:v>Streaming Programs On Digital Media With Ads</c:v>
                </c:pt>
                <c:pt idx="2">
                  <c:v>Streaming Video Other Than TV Programs on Digital Media</c:v>
                </c:pt>
                <c:pt idx="3">
                  <c:v>Email</c:v>
                </c:pt>
                <c:pt idx="4">
                  <c:v>Search</c:v>
                </c:pt>
                <c:pt idx="5">
                  <c:v>Streaming Programs On Digital Media No Ads</c:v>
                </c:pt>
                <c:pt idx="6">
                  <c:v>Streaming Audio</c:v>
                </c:pt>
                <c:pt idx="7">
                  <c:v>Podcasts</c:v>
                </c:pt>
                <c:pt idx="8">
                  <c:v>Cable TV News Websites/Apps</c:v>
                </c:pt>
                <c:pt idx="9">
                  <c:v>Local TV News Websites/Apps</c:v>
                </c:pt>
                <c:pt idx="10">
                  <c:v>Network Broadcast TV News Websites/Apps</c:v>
                </c:pt>
                <c:pt idx="11">
                  <c:v>Digital Newspaper</c:v>
                </c:pt>
                <c:pt idx="12">
                  <c:v>Local Radio Stations Websites/Apps</c:v>
                </c:pt>
                <c:pt idx="13">
                  <c:v>Digital magazine</c:v>
                </c:pt>
              </c:strCache>
            </c:strRef>
          </c:cat>
          <c:val>
            <c:numRef>
              <c:f>Sheet1!$B$2:$B$15</c:f>
              <c:numCache>
                <c:formatCode>h:mm;@</c:formatCode>
                <c:ptCount val="14"/>
                <c:pt idx="0">
                  <c:v>1.5277777777777777E-2</c:v>
                </c:pt>
                <c:pt idx="1">
                  <c:v>1.6666666666666666E-2</c:v>
                </c:pt>
                <c:pt idx="2">
                  <c:v>1.5277777777777777E-2</c:v>
                </c:pt>
                <c:pt idx="3">
                  <c:v>2.2916666666666669E-2</c:v>
                </c:pt>
                <c:pt idx="4" formatCode="[hh]:mm">
                  <c:v>1.3194444444444444E-2</c:v>
                </c:pt>
                <c:pt idx="5">
                  <c:v>6.9444444444444441E-3</c:v>
                </c:pt>
                <c:pt idx="6">
                  <c:v>4.1666666666666666E-3</c:v>
                </c:pt>
                <c:pt idx="7">
                  <c:v>2.0833333333333333E-3</c:v>
                </c:pt>
                <c:pt idx="8">
                  <c:v>2.7777777777777779E-3</c:v>
                </c:pt>
                <c:pt idx="9">
                  <c:v>2.7777777777777779E-3</c:v>
                </c:pt>
                <c:pt idx="10">
                  <c:v>2.7777777777777779E-3</c:v>
                </c:pt>
                <c:pt idx="11">
                  <c:v>2.7777777777777779E-3</c:v>
                </c:pt>
                <c:pt idx="12" formatCode="h:mm">
                  <c:v>2.0833333333333333E-3</c:v>
                </c:pt>
                <c:pt idx="13">
                  <c:v>1.3888888888888889E-3</c:v>
                </c:pt>
              </c:numCache>
            </c:numRef>
          </c:val>
          <c:extLst>
            <c:ext xmlns:c16="http://schemas.microsoft.com/office/drawing/2014/chart" uri="{C3380CC4-5D6E-409C-BE32-E72D297353CC}">
              <c16:uniqueId val="{00000000-26F4-469E-8755-C63D793D6381}"/>
            </c:ext>
          </c:extLst>
        </c:ser>
        <c:ser>
          <c:idx val="1"/>
          <c:order val="1"/>
          <c:tx>
            <c:strRef>
              <c:f>Sheet1!$C$1</c:f>
              <c:strCache>
                <c:ptCount val="1"/>
                <c:pt idx="0">
                  <c:v>Smartphone</c:v>
                </c:pt>
              </c:strCache>
            </c:strRef>
          </c:tx>
          <c:spPr>
            <a:solidFill>
              <a:srgbClr val="790505"/>
            </a:solidFill>
            <a:ln>
              <a:solidFill>
                <a:schemeClr val="tx1"/>
              </a:solidFill>
            </a:ln>
            <a:effectLst>
              <a:outerShdw blurRad="50800" dist="38100" dir="2700000" algn="tl" rotWithShape="0">
                <a:prstClr val="black">
                  <a:alpha val="40000"/>
                </a:prstClr>
              </a:outerShdw>
            </a:effectLst>
          </c:spPr>
          <c:invertIfNegative val="0"/>
          <c:cat>
            <c:strRef>
              <c:f>Sheet1!$A$2:$A$15</c:f>
              <c:strCache>
                <c:ptCount val="14"/>
                <c:pt idx="0">
                  <c:v>Social Media</c:v>
                </c:pt>
                <c:pt idx="1">
                  <c:v>Streaming Programs On Digital Media With Ads</c:v>
                </c:pt>
                <c:pt idx="2">
                  <c:v>Streaming Video Other Than TV Programs on Digital Media</c:v>
                </c:pt>
                <c:pt idx="3">
                  <c:v>Email</c:v>
                </c:pt>
                <c:pt idx="4">
                  <c:v>Search</c:v>
                </c:pt>
                <c:pt idx="5">
                  <c:v>Streaming Programs On Digital Media No Ads</c:v>
                </c:pt>
                <c:pt idx="6">
                  <c:v>Streaming Audio</c:v>
                </c:pt>
                <c:pt idx="7">
                  <c:v>Podcasts</c:v>
                </c:pt>
                <c:pt idx="8">
                  <c:v>Cable TV News Websites/Apps</c:v>
                </c:pt>
                <c:pt idx="9">
                  <c:v>Local TV News Websites/Apps</c:v>
                </c:pt>
                <c:pt idx="10">
                  <c:v>Network Broadcast TV News Websites/Apps</c:v>
                </c:pt>
                <c:pt idx="11">
                  <c:v>Digital Newspaper</c:v>
                </c:pt>
                <c:pt idx="12">
                  <c:v>Local Radio Stations Websites/Apps</c:v>
                </c:pt>
                <c:pt idx="13">
                  <c:v>Digital magazine</c:v>
                </c:pt>
              </c:strCache>
            </c:strRef>
          </c:cat>
          <c:val>
            <c:numRef>
              <c:f>Sheet1!$C$2:$C$15</c:f>
              <c:numCache>
                <c:formatCode>h:mm;@</c:formatCode>
                <c:ptCount val="14"/>
                <c:pt idx="0">
                  <c:v>3.2638888888888891E-2</c:v>
                </c:pt>
                <c:pt idx="1">
                  <c:v>2.0833333333333332E-2</c:v>
                </c:pt>
                <c:pt idx="2">
                  <c:v>1.9444444444444445E-2</c:v>
                </c:pt>
                <c:pt idx="3">
                  <c:v>1.3888888888888888E-2</c:v>
                </c:pt>
                <c:pt idx="4" formatCode="[hh]:mm">
                  <c:v>1.4583333333333332E-2</c:v>
                </c:pt>
                <c:pt idx="5">
                  <c:v>7.6388888888888886E-3</c:v>
                </c:pt>
                <c:pt idx="6">
                  <c:v>9.7222222222222224E-3</c:v>
                </c:pt>
                <c:pt idx="7">
                  <c:v>4.1666666666666666E-3</c:v>
                </c:pt>
                <c:pt idx="8">
                  <c:v>2.7777777777777779E-3</c:v>
                </c:pt>
                <c:pt idx="9">
                  <c:v>2.7777777777777779E-3</c:v>
                </c:pt>
                <c:pt idx="10">
                  <c:v>2.7777777777777779E-3</c:v>
                </c:pt>
                <c:pt idx="11">
                  <c:v>2.0833333333333333E-3</c:v>
                </c:pt>
                <c:pt idx="12" formatCode="h:mm">
                  <c:v>2.7777777777777779E-3</c:v>
                </c:pt>
                <c:pt idx="13">
                  <c:v>1.3888888888888889E-3</c:v>
                </c:pt>
              </c:numCache>
            </c:numRef>
          </c:val>
          <c:extLst>
            <c:ext xmlns:c16="http://schemas.microsoft.com/office/drawing/2014/chart" uri="{C3380CC4-5D6E-409C-BE32-E72D297353CC}">
              <c16:uniqueId val="{00000001-26F4-469E-8755-C63D793D6381}"/>
            </c:ext>
          </c:extLst>
        </c:ser>
        <c:ser>
          <c:idx val="2"/>
          <c:order val="2"/>
          <c:tx>
            <c:strRef>
              <c:f>Sheet1!$D$1</c:f>
              <c:strCache>
                <c:ptCount val="1"/>
                <c:pt idx="0">
                  <c:v>Tablet</c:v>
                </c:pt>
              </c:strCache>
            </c:strRef>
          </c:tx>
          <c:spPr>
            <a:solidFill>
              <a:srgbClr val="FFD9D9"/>
            </a:solidFill>
            <a:ln>
              <a:solidFill>
                <a:schemeClr val="tx1"/>
              </a:solidFill>
            </a:ln>
            <a:effectLst>
              <a:outerShdw blurRad="50800" dist="38100" dir="2700000" algn="tl" rotWithShape="0">
                <a:prstClr val="black">
                  <a:alpha val="40000"/>
                </a:prstClr>
              </a:outerShdw>
            </a:effectLst>
          </c:spPr>
          <c:invertIfNegative val="0"/>
          <c:cat>
            <c:strRef>
              <c:f>Sheet1!$A$2:$A$15</c:f>
              <c:strCache>
                <c:ptCount val="14"/>
                <c:pt idx="0">
                  <c:v>Social Media</c:v>
                </c:pt>
                <c:pt idx="1">
                  <c:v>Streaming Programs On Digital Media With Ads</c:v>
                </c:pt>
                <c:pt idx="2">
                  <c:v>Streaming Video Other Than TV Programs on Digital Media</c:v>
                </c:pt>
                <c:pt idx="3">
                  <c:v>Email</c:v>
                </c:pt>
                <c:pt idx="4">
                  <c:v>Search</c:v>
                </c:pt>
                <c:pt idx="5">
                  <c:v>Streaming Programs On Digital Media No Ads</c:v>
                </c:pt>
                <c:pt idx="6">
                  <c:v>Streaming Audio</c:v>
                </c:pt>
                <c:pt idx="7">
                  <c:v>Podcasts</c:v>
                </c:pt>
                <c:pt idx="8">
                  <c:v>Cable TV News Websites/Apps</c:v>
                </c:pt>
                <c:pt idx="9">
                  <c:v>Local TV News Websites/Apps</c:v>
                </c:pt>
                <c:pt idx="10">
                  <c:v>Network Broadcast TV News Websites/Apps</c:v>
                </c:pt>
                <c:pt idx="11">
                  <c:v>Digital Newspaper</c:v>
                </c:pt>
                <c:pt idx="12">
                  <c:v>Local Radio Stations Websites/Apps</c:v>
                </c:pt>
                <c:pt idx="13">
                  <c:v>Digital magazine</c:v>
                </c:pt>
              </c:strCache>
            </c:strRef>
          </c:cat>
          <c:val>
            <c:numRef>
              <c:f>Sheet1!$D$2:$D$15</c:f>
              <c:numCache>
                <c:formatCode>h:mm;@</c:formatCode>
                <c:ptCount val="14"/>
                <c:pt idx="0">
                  <c:v>3.472222222222222E-3</c:v>
                </c:pt>
                <c:pt idx="1">
                  <c:v>6.9444444444444441E-3</c:v>
                </c:pt>
                <c:pt idx="2">
                  <c:v>4.8611111111111112E-3</c:v>
                </c:pt>
                <c:pt idx="3">
                  <c:v>2.7777777777777779E-3</c:v>
                </c:pt>
                <c:pt idx="4" formatCode="[hh]:mm">
                  <c:v>2.0833333333333333E-3</c:v>
                </c:pt>
                <c:pt idx="5">
                  <c:v>2.0833333333333333E-3</c:v>
                </c:pt>
                <c:pt idx="6">
                  <c:v>1.3888888888888889E-3</c:v>
                </c:pt>
                <c:pt idx="7">
                  <c:v>6.9444444444444447E-4</c:v>
                </c:pt>
                <c:pt idx="8">
                  <c:v>1.3888888888888889E-3</c:v>
                </c:pt>
                <c:pt idx="9">
                  <c:v>6.9444444444444447E-4</c:v>
                </c:pt>
                <c:pt idx="10">
                  <c:v>6.9444444444444447E-4</c:v>
                </c:pt>
                <c:pt idx="11">
                  <c:v>6.9444444444444447E-4</c:v>
                </c:pt>
                <c:pt idx="12" formatCode="h:mm">
                  <c:v>6.9444444444444447E-4</c:v>
                </c:pt>
                <c:pt idx="13">
                  <c:v>6.9444444444444447E-4</c:v>
                </c:pt>
              </c:numCache>
            </c:numRef>
          </c:val>
          <c:extLst>
            <c:ext xmlns:c16="http://schemas.microsoft.com/office/drawing/2014/chart" uri="{C3380CC4-5D6E-409C-BE32-E72D297353CC}">
              <c16:uniqueId val="{00000002-26F4-469E-8755-C63D793D6381}"/>
            </c:ext>
          </c:extLst>
        </c:ser>
        <c:dLbls>
          <c:showLegendKey val="0"/>
          <c:showVal val="0"/>
          <c:showCatName val="0"/>
          <c:showSerName val="0"/>
          <c:showPercent val="0"/>
          <c:showBubbleSize val="0"/>
        </c:dLbls>
        <c:gapWidth val="70"/>
        <c:overlap val="100"/>
        <c:axId val="584619968"/>
        <c:axId val="584618792"/>
      </c:barChart>
      <c:catAx>
        <c:axId val="58461996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8792"/>
        <c:crosses val="autoZero"/>
        <c:auto val="1"/>
        <c:lblAlgn val="ctr"/>
        <c:lblOffset val="100"/>
        <c:noMultiLvlLbl val="0"/>
      </c:catAx>
      <c:valAx>
        <c:axId val="584618792"/>
        <c:scaling>
          <c:orientation val="minMax"/>
          <c:max val="5.5000000000000007E-2"/>
          <c:min val="0"/>
        </c:scaling>
        <c:delete val="0"/>
        <c:axPos val="t"/>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9968"/>
        <c:crosses val="autoZero"/>
        <c:crossBetween val="between"/>
        <c:majorUnit val="1.1000000000000003E-2"/>
      </c:valAx>
      <c:spPr>
        <a:noFill/>
        <a:ln>
          <a:noFill/>
        </a:ln>
        <a:effectLst/>
      </c:spPr>
    </c:plotArea>
    <c:legend>
      <c:legendPos val="b"/>
      <c:layout>
        <c:manualLayout>
          <c:xMode val="edge"/>
          <c:yMode val="edge"/>
          <c:x val="0.58074028211772255"/>
          <c:y val="0.70064225219075293"/>
          <c:w val="0.38487876745818911"/>
          <c:h val="0.1356467713834035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46689997083702E-3"/>
          <c:y val="3.5109177558841236E-2"/>
          <c:w val="0.99053656952674629"/>
          <c:h val="0.7516140444532915"/>
        </c:manualLayout>
      </c:layout>
      <c:pieChart>
        <c:varyColors val="1"/>
        <c:ser>
          <c:idx val="0"/>
          <c:order val="0"/>
          <c:tx>
            <c:strRef>
              <c:f>Sheet1!$B$1</c:f>
              <c:strCache>
                <c:ptCount val="1"/>
                <c:pt idx="0">
                  <c:v>Column1</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0505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EB0E-4E9C-9243-016B064A4DC5}"/>
              </c:ext>
            </c:extLst>
          </c:dPt>
          <c:dPt>
            <c:idx val="1"/>
            <c:bubble3D val="0"/>
            <c:spPr>
              <a:solidFill>
                <a:srgbClr val="FF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EB0E-4E9C-9243-016B064A4DC5}"/>
              </c:ext>
            </c:extLst>
          </c:dPt>
          <c:dPt>
            <c:idx val="2"/>
            <c:bubble3D val="0"/>
            <c:spPr>
              <a:solidFill>
                <a:srgbClr val="FF7D0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EB0E-4E9C-9243-016B064A4DC5}"/>
              </c:ext>
            </c:extLst>
          </c:dPt>
          <c:dPt>
            <c:idx val="3"/>
            <c:bubble3D val="0"/>
            <c:spPr>
              <a:solidFill>
                <a:srgbClr val="FFAE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EB0E-4E9C-9243-016B064A4DC5}"/>
              </c:ext>
            </c:extLst>
          </c:dPt>
          <c:dPt>
            <c:idx val="4"/>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0-EB0E-4E9C-9243-016B064A4DC5}"/>
              </c:ext>
            </c:extLst>
          </c:dPt>
          <c:dPt>
            <c:idx val="5"/>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EB0E-4E9C-9243-016B064A4DC5}"/>
              </c:ext>
            </c:extLst>
          </c:dPt>
          <c:dPt>
            <c:idx val="6"/>
            <c:bubble3D val="0"/>
            <c:spPr>
              <a:solidFill>
                <a:schemeClr val="tx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EB0E-4E9C-9243-016B064A4DC5}"/>
              </c:ext>
            </c:extLst>
          </c:dPt>
          <c:dPt>
            <c:idx val="7"/>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EB0E-4E9C-9243-016B064A4DC5}"/>
              </c:ext>
            </c:extLst>
          </c:dPt>
          <c:dPt>
            <c:idx val="9"/>
            <c:bubble3D val="0"/>
            <c:spPr>
              <a:solidFill>
                <a:srgbClr val="FF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EB0E-4E9C-9243-016B064A4DC5}"/>
              </c:ext>
            </c:extLst>
          </c:dPt>
          <c:dLbls>
            <c:dLbl>
              <c:idx val="0"/>
              <c:layout>
                <c:manualLayout>
                  <c:x val="-0.23599717460460248"/>
                  <c:y val="3.9301074475056305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471363156154896"/>
                      <c:h val="0.31144596260782892"/>
                    </c:manualLayout>
                  </c15:layout>
                </c:ext>
                <c:ext xmlns:c16="http://schemas.microsoft.com/office/drawing/2014/chart" uri="{C3380CC4-5D6E-409C-BE32-E72D297353CC}">
                  <c16:uniqueId val="{00000001-EB0E-4E9C-9243-016B064A4DC5}"/>
                </c:ext>
              </c:extLst>
            </c:dLbl>
            <c:dLbl>
              <c:idx val="1"/>
              <c:layout>
                <c:manualLayout>
                  <c:x val="0.1145374316906088"/>
                  <c:y val="-0.19831963503508709"/>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4192361373112567"/>
                      <c:h val="0.29988332691669234"/>
                    </c:manualLayout>
                  </c15:layout>
                </c:ext>
                <c:ext xmlns:c16="http://schemas.microsoft.com/office/drawing/2014/chart" uri="{C3380CC4-5D6E-409C-BE32-E72D297353CC}">
                  <c16:uniqueId val="{00000003-EB0E-4E9C-9243-016B064A4DC5}"/>
                </c:ext>
              </c:extLst>
            </c:dLbl>
            <c:dLbl>
              <c:idx val="2"/>
              <c:layout>
                <c:manualLayout>
                  <c:x val="0.22613800615838148"/>
                  <c:y val="-4.7020161123938128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145372004420085"/>
                      <c:h val="0.23978646781515076"/>
                    </c:manualLayout>
                  </c15:layout>
                </c:ext>
                <c:ext xmlns:c16="http://schemas.microsoft.com/office/drawing/2014/chart" uri="{C3380CC4-5D6E-409C-BE32-E72D297353CC}">
                  <c16:uniqueId val="{00000005-EB0E-4E9C-9243-016B064A4DC5}"/>
                </c:ext>
              </c:extLst>
            </c:dLbl>
            <c:dLbl>
              <c:idx val="3"/>
              <c:layout>
                <c:manualLayout>
                  <c:x val="-2.2025851049770366E-3"/>
                  <c:y val="0.15413973664893857"/>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916297025414566"/>
                      <c:h val="0.18209348307767087"/>
                    </c:manualLayout>
                  </c15:layout>
                </c:ext>
                <c:ext xmlns:c16="http://schemas.microsoft.com/office/drawing/2014/chart" uri="{C3380CC4-5D6E-409C-BE32-E72D297353CC}">
                  <c16:uniqueId val="{00000007-EB0E-4E9C-9243-016B064A4DC5}"/>
                </c:ext>
              </c:extLst>
            </c:dLbl>
            <c:dLbl>
              <c:idx val="4"/>
              <c:layout>
                <c:manualLayout>
                  <c:x val="-1.2350178367826582E-2"/>
                  <c:y val="0"/>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n-lt"/>
                        <a:ea typeface="+mn-ea"/>
                        <a:cs typeface="+mn-cs"/>
                      </a:defRPr>
                    </a:pPr>
                    <a:fld id="{ECBE83BC-013A-4E51-B91B-D0F2FE689C4F}" type="CATEGORYNAME">
                      <a:rPr lang="en-US" smtClean="0">
                        <a:solidFill>
                          <a:schemeClr val="tx1"/>
                        </a:solidFill>
                      </a:rPr>
                      <a:pPr>
                        <a:defRPr sz="2000" b="0" i="0" u="none" strike="noStrike" kern="1200" baseline="0">
                          <a:solidFill>
                            <a:schemeClr val="tx1"/>
                          </a:solidFill>
                          <a:latin typeface="+mn-lt"/>
                          <a:ea typeface="+mn-ea"/>
                          <a:cs typeface="+mn-cs"/>
                        </a:defRPr>
                      </a:pPr>
                      <a:t>[CATEGORY NAME]</a:t>
                    </a:fld>
                    <a:endParaRPr lang="en-US" baseline="0" dirty="0">
                      <a:solidFill>
                        <a:schemeClr val="tx1"/>
                      </a:solidFill>
                    </a:endParaRPr>
                  </a:p>
                  <a:p>
                    <a:pPr>
                      <a:defRPr sz="2000" b="0" i="0" u="none" strike="noStrike" kern="1200" baseline="0">
                        <a:solidFill>
                          <a:schemeClr val="tx1"/>
                        </a:solidFill>
                        <a:latin typeface="+mn-lt"/>
                        <a:ea typeface="+mn-ea"/>
                        <a:cs typeface="+mn-cs"/>
                      </a:defRPr>
                    </a:pPr>
                    <a:r>
                      <a:rPr lang="en-US" baseline="0" dirty="0">
                        <a:solidFill>
                          <a:schemeClr val="tx1"/>
                        </a:solidFill>
                      </a:rPr>
                      <a:t> </a:t>
                    </a:r>
                    <a:fld id="{A5646AAB-E024-4DC5-88FF-2E353CEE88CA}" type="VALUE">
                      <a:rPr lang="en-US" baseline="0">
                        <a:solidFill>
                          <a:schemeClr val="tx1"/>
                        </a:solidFill>
                      </a:rPr>
                      <a:pPr>
                        <a:defRPr sz="2000" b="0" i="0" u="none" strike="noStrike" kern="1200" baseline="0">
                          <a:solidFill>
                            <a:schemeClr val="tx1"/>
                          </a:solidFill>
                          <a:latin typeface="+mn-lt"/>
                          <a:ea typeface="+mn-ea"/>
                          <a:cs typeface="+mn-cs"/>
                        </a:defRPr>
                      </a:pPr>
                      <a:t>[VALUE]</a:t>
                    </a:fld>
                    <a:endParaRPr lang="en-US" baseline="0" dirty="0">
                      <a:solidFill>
                        <a:schemeClr val="tx1"/>
                      </a:solidFill>
                    </a:endParaRPr>
                  </a:p>
                </c:rich>
              </c:tx>
              <c:numFmt formatCode="0%" sourceLinked="0"/>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23925107365834478"/>
                      <c:h val="0.20293507381408549"/>
                    </c:manualLayout>
                  </c15:layout>
                  <c15:dlblFieldTable/>
                  <c15:showDataLabelsRange val="0"/>
                </c:ext>
                <c:ext xmlns:c16="http://schemas.microsoft.com/office/drawing/2014/chart" uri="{C3380CC4-5D6E-409C-BE32-E72D297353CC}">
                  <c16:uniqueId val="{00000010-EB0E-4E9C-9243-016B064A4DC5}"/>
                </c:ext>
              </c:extLst>
            </c:dLbl>
            <c:dLbl>
              <c:idx val="5"/>
              <c:layout>
                <c:manualLayout>
                  <c:x val="5.5224131346429943E-2"/>
                  <c:y val="9.3751100198404769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8.1820842228214383E-2"/>
                      <c:h val="0.13288617484532864"/>
                    </c:manualLayout>
                  </c15:layout>
                </c:ext>
                <c:ext xmlns:c16="http://schemas.microsoft.com/office/drawing/2014/chart" uri="{C3380CC4-5D6E-409C-BE32-E72D297353CC}">
                  <c16:uniqueId val="{00000009-EB0E-4E9C-9243-016B064A4DC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Local Broadcast TV Websites/Apps</c:v>
                </c:pt>
                <c:pt idx="1">
                  <c:v>Any social media websites or apps like Facebook, Twitter, or Instagram</c:v>
                </c:pt>
                <c:pt idx="2">
                  <c:v>Local Newspapers Websites/Apps</c:v>
                </c:pt>
                <c:pt idx="3">
                  <c:v>Local Radio Websites/Apps</c:v>
                </c:pt>
                <c:pt idx="4">
                  <c:v>Local Magazines Websites/Apps</c:v>
                </c:pt>
                <c:pt idx="5">
                  <c:v>Other</c:v>
                </c:pt>
              </c:strCache>
            </c:strRef>
          </c:cat>
          <c:val>
            <c:numRef>
              <c:f>Sheet1!$B$2:$B$7</c:f>
              <c:numCache>
                <c:formatCode>0%</c:formatCode>
                <c:ptCount val="6"/>
                <c:pt idx="0">
                  <c:v>0.42699999999999999</c:v>
                </c:pt>
                <c:pt idx="1">
                  <c:v>0.21099999999999999</c:v>
                </c:pt>
                <c:pt idx="2">
                  <c:v>0.159</c:v>
                </c:pt>
                <c:pt idx="3">
                  <c:v>6.9000000000000006E-2</c:v>
                </c:pt>
                <c:pt idx="4">
                  <c:v>3.49E-2</c:v>
                </c:pt>
                <c:pt idx="5">
                  <c:v>9.9099999999999855E-2</c:v>
                </c:pt>
              </c:numCache>
            </c:numRef>
          </c:val>
          <c:extLst>
            <c:ext xmlns:c16="http://schemas.microsoft.com/office/drawing/2014/chart" uri="{C3380CC4-5D6E-409C-BE32-E72D297353CC}">
              <c16:uniqueId val="{00000011-EB0E-4E9C-9243-016B064A4DC5}"/>
            </c:ext>
          </c:extLst>
        </c:ser>
        <c:dLbls>
          <c:showLegendKey val="0"/>
          <c:showVal val="0"/>
          <c:showCatName val="0"/>
          <c:showSerName val="0"/>
          <c:showPercent val="0"/>
          <c:showBubbleSize val="0"/>
          <c:showLeaderLines val="1"/>
        </c:dLbls>
        <c:firstSliceAng val="3"/>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8946317739694297"/>
          <c:y val="4.1644854710448431E-2"/>
        </c:manualLayout>
      </c:layout>
      <c:overlay val="0"/>
    </c:title>
    <c:autoTitleDeleted val="0"/>
    <c:plotArea>
      <c:layout>
        <c:manualLayout>
          <c:layoutTarget val="inner"/>
          <c:xMode val="edge"/>
          <c:yMode val="edge"/>
          <c:x val="4.7058823529411764E-2"/>
          <c:y val="0.16977545323575702"/>
          <c:w val="0.90595321908290871"/>
          <c:h val="0.67900753692843019"/>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A18+</c:v>
                </c:pt>
                <c:pt idx="1">
                  <c:v>Online Shoppers</c:v>
                </c:pt>
              </c:strCache>
            </c:strRef>
          </c:cat>
          <c:val>
            <c:numRef>
              <c:f>Sheet1!$B$2:$C$2</c:f>
              <c:numCache>
                <c:formatCode>0%</c:formatCode>
                <c:ptCount val="2"/>
                <c:pt idx="0">
                  <c:v>0.72</c:v>
                </c:pt>
                <c:pt idx="1">
                  <c:v>0.73</c:v>
                </c:pt>
              </c:numCache>
            </c:numRef>
          </c:val>
          <c:extLst>
            <c:ext xmlns:c16="http://schemas.microsoft.com/office/drawing/2014/chart" uri="{C3380CC4-5D6E-409C-BE32-E72D297353CC}">
              <c16:uniqueId val="{00000000-5B4D-4181-AF35-0D45E06A3337}"/>
            </c:ext>
          </c:extLst>
        </c:ser>
        <c:dLbls>
          <c:showLegendKey val="0"/>
          <c:showVal val="0"/>
          <c:showCatName val="0"/>
          <c:showSerName val="0"/>
          <c:showPercent val="0"/>
          <c:showBubbleSize val="0"/>
        </c:dLbls>
        <c:gapWidth val="60"/>
        <c:axId val="890588840"/>
        <c:axId val="890586880"/>
      </c:barChart>
      <c:catAx>
        <c:axId val="890588840"/>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90586880"/>
        <c:crosses val="autoZero"/>
        <c:auto val="1"/>
        <c:lblAlgn val="ctr"/>
        <c:lblOffset val="100"/>
        <c:noMultiLvlLbl val="0"/>
      </c:catAx>
      <c:valAx>
        <c:axId val="890586880"/>
        <c:scaling>
          <c:orientation val="minMax"/>
          <c:min val="0"/>
        </c:scaling>
        <c:delete val="1"/>
        <c:axPos val="l"/>
        <c:numFmt formatCode="0%" sourceLinked="1"/>
        <c:majorTickMark val="out"/>
        <c:minorTickMark val="none"/>
        <c:tickLblPos val="nextTo"/>
        <c:crossAx val="890588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7428442251583033"/>
          <c:y val="1.5012980417470357E-2"/>
        </c:manualLayout>
      </c:layout>
      <c:overlay val="0"/>
    </c:title>
    <c:autoTitleDeleted val="0"/>
    <c:plotArea>
      <c:layout>
        <c:manualLayout>
          <c:layoutTarget val="inner"/>
          <c:xMode val="edge"/>
          <c:yMode val="edge"/>
          <c:x val="0"/>
          <c:y val="8.5034967282532389E-2"/>
          <c:w val="1"/>
          <c:h val="0.7274318218299014"/>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A18+</c:v>
                </c:pt>
                <c:pt idx="1">
                  <c:v>Online Shoppers</c:v>
                </c:pt>
              </c:strCache>
            </c:strRef>
          </c:cat>
          <c:val>
            <c:numRef>
              <c:f>Sheet1!$B$2:$C$2</c:f>
              <c:numCache>
                <c:formatCode>0%</c:formatCode>
                <c:ptCount val="2"/>
                <c:pt idx="0">
                  <c:v>0.48899999999999999</c:v>
                </c:pt>
                <c:pt idx="1">
                  <c:v>0.51</c:v>
                </c:pt>
              </c:numCache>
            </c:numRef>
          </c:val>
          <c:extLst>
            <c:ext xmlns:c16="http://schemas.microsoft.com/office/drawing/2014/chart" uri="{C3380CC4-5D6E-409C-BE32-E72D297353CC}">
              <c16:uniqueId val="{00000000-63C4-47FC-BC6C-7D8F3F4E518D}"/>
            </c:ext>
          </c:extLst>
        </c:ser>
        <c:dLbls>
          <c:showLegendKey val="0"/>
          <c:showVal val="0"/>
          <c:showCatName val="0"/>
          <c:showSerName val="0"/>
          <c:showPercent val="0"/>
          <c:showBubbleSize val="0"/>
        </c:dLbls>
        <c:gapWidth val="60"/>
        <c:axId val="446656416"/>
        <c:axId val="616553032"/>
      </c:barChart>
      <c:catAx>
        <c:axId val="446656416"/>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16553032"/>
        <c:crosses val="autoZero"/>
        <c:auto val="1"/>
        <c:lblAlgn val="ctr"/>
        <c:lblOffset val="100"/>
        <c:noMultiLvlLbl val="0"/>
      </c:catAx>
      <c:valAx>
        <c:axId val="616553032"/>
        <c:scaling>
          <c:orientation val="minMax"/>
          <c:min val="0"/>
        </c:scaling>
        <c:delete val="1"/>
        <c:axPos val="l"/>
        <c:numFmt formatCode="0%" sourceLinked="1"/>
        <c:majorTickMark val="out"/>
        <c:minorTickMark val="none"/>
        <c:tickLblPos val="nextTo"/>
        <c:crossAx val="446656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891126268452118"/>
          <c:y val="5.3285375523905172E-2"/>
          <c:w val="0.61975508634669074"/>
          <c:h val="0.94647963936426283"/>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0F86-4123-833E-4BC77467406F}"/>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0F86-4123-833E-4BC77467406F}"/>
              </c:ext>
            </c:extLst>
          </c:dPt>
          <c:dPt>
            <c:idx val="2"/>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0F86-4123-833E-4BC77467406F}"/>
              </c:ext>
            </c:extLst>
          </c:dPt>
          <c:dPt>
            <c:idx val="3"/>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0F86-4123-833E-4BC77467406F}"/>
              </c:ext>
            </c:extLst>
          </c:dPt>
          <c:dPt>
            <c:idx val="4"/>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0F86-4123-833E-4BC77467406F}"/>
              </c:ext>
            </c:extLst>
          </c:dPt>
          <c:dPt>
            <c:idx val="5"/>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0F86-4123-833E-4BC77467406F}"/>
              </c:ext>
            </c:extLst>
          </c:dPt>
          <c:dPt>
            <c:idx val="6"/>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0F86-4123-833E-4BC77467406F}"/>
              </c:ext>
            </c:extLst>
          </c:dPt>
          <c:dPt>
            <c:idx val="7"/>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0F86-4123-833E-4BC77467406F}"/>
              </c:ext>
            </c:extLst>
          </c:dPt>
          <c:dPt>
            <c:idx val="8"/>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0F86-4123-833E-4BC77467406F}"/>
              </c:ext>
            </c:extLst>
          </c:dPt>
          <c:dPt>
            <c:idx val="9"/>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0F86-4123-833E-4BC77467406F}"/>
              </c:ext>
            </c:extLst>
          </c:dPt>
          <c:dPt>
            <c:idx val="10"/>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0F86-4123-833E-4BC77467406F}"/>
              </c:ext>
            </c:extLst>
          </c:dPt>
          <c:dPt>
            <c:idx val="11"/>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0F86-4123-833E-4BC77467406F}"/>
              </c:ext>
            </c:extLst>
          </c:dPt>
          <c:dPt>
            <c:idx val="12"/>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0F86-4123-833E-4BC77467406F}"/>
              </c:ext>
            </c:extLst>
          </c:dPt>
          <c:dPt>
            <c:idx val="13"/>
            <c:invertIfNegative val="0"/>
            <c:bubble3D val="0"/>
            <c:spPr>
              <a:solidFill>
                <a:schemeClr val="accent3">
                  <a:lumMod val="60000"/>
                  <a:lumOff val="4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0F86-4123-833E-4BC77467406F}"/>
              </c:ext>
            </c:extLst>
          </c:dPt>
          <c:dPt>
            <c:idx val="14"/>
            <c:invertIfNegative val="0"/>
            <c:bubble3D val="0"/>
            <c:spPr>
              <a:solidFill>
                <a:srgbClr val="82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0F86-4123-833E-4BC77467406F}"/>
              </c:ext>
            </c:extLst>
          </c:dPt>
          <c:dPt>
            <c:idx val="15"/>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0F86-4123-833E-4BC77467406F}"/>
              </c:ext>
            </c:extLst>
          </c:dPt>
          <c:dPt>
            <c:idx val="16"/>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0F86-4123-833E-4BC77467406F}"/>
              </c:ext>
            </c:extLst>
          </c:dPt>
          <c:dPt>
            <c:idx val="17"/>
            <c:invertIfNegative val="0"/>
            <c:bubble3D val="0"/>
            <c:spPr>
              <a:solidFill>
                <a:srgbClr val="4B059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0F86-4123-833E-4BC77467406F}"/>
              </c:ext>
            </c:extLst>
          </c:dPt>
          <c:dPt>
            <c:idx val="18"/>
            <c:invertIfNegative val="0"/>
            <c:bubble3D val="0"/>
            <c:spPr>
              <a:solidFill>
                <a:srgbClr val="B539B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0F86-4123-833E-4BC77467406F}"/>
              </c:ext>
            </c:extLst>
          </c:dPt>
          <c:dPt>
            <c:idx val="19"/>
            <c:invertIfNegative val="0"/>
            <c:bubble3D val="0"/>
            <c:spPr>
              <a:solidFill>
                <a:schemeClr val="accent3">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0F86-4123-833E-4BC77467406F}"/>
              </c:ext>
            </c:extLst>
          </c:dPt>
          <c:dPt>
            <c:idx val="20"/>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0F86-4123-833E-4BC77467406F}"/>
              </c:ext>
            </c:extLst>
          </c:dPt>
          <c:dLbls>
            <c:numFmt formatCode="0.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Television (Broadcast/Cable)</c:v>
                </c:pt>
                <c:pt idx="1">
                  <c:v>Broadcast TV</c:v>
                </c:pt>
                <c:pt idx="2">
                  <c:v>Email</c:v>
                </c:pt>
                <c:pt idx="3">
                  <c:v>Social Media</c:v>
                </c:pt>
                <c:pt idx="4">
                  <c:v>Search</c:v>
                </c:pt>
                <c:pt idx="5">
                  <c:v>Cable TV</c:v>
                </c:pt>
                <c:pt idx="6">
                  <c:v>Streaming Programs on TV With Ads </c:v>
                </c:pt>
                <c:pt idx="7">
                  <c:v>Radio</c:v>
                </c:pt>
                <c:pt idx="8">
                  <c:v>Streaming Video Other Than TV Programs on Digital Media</c:v>
                </c:pt>
                <c:pt idx="9">
                  <c:v>Streaming Programs on TV No Ads </c:v>
                </c:pt>
                <c:pt idx="10">
                  <c:v>Streaming Programs on Digital Media With Ads</c:v>
                </c:pt>
                <c:pt idx="11">
                  <c:v>Broadcast TV News Websites/Apps</c:v>
                </c:pt>
                <c:pt idx="12">
                  <c:v>Newspapers</c:v>
                </c:pt>
                <c:pt idx="13">
                  <c:v>Streaming Audio</c:v>
                </c:pt>
                <c:pt idx="14">
                  <c:v>Streaming Programs on Digital Media No Ads</c:v>
                </c:pt>
                <c:pt idx="15">
                  <c:v>Magazines</c:v>
                </c:pt>
                <c:pt idx="16">
                  <c:v>Digital Newspaper</c:v>
                </c:pt>
                <c:pt idx="17">
                  <c:v>Cable News Channels' Websites/Apps</c:v>
                </c:pt>
                <c:pt idx="18">
                  <c:v>Local Radio Stations Websites/Apps</c:v>
                </c:pt>
                <c:pt idx="19">
                  <c:v>Podcasts</c:v>
                </c:pt>
                <c:pt idx="20">
                  <c:v>Digital Magazine</c:v>
                </c:pt>
              </c:strCache>
            </c:strRef>
          </c:cat>
          <c:val>
            <c:numRef>
              <c:f>Sheet1!$B$2:$B$22</c:f>
              <c:numCache>
                <c:formatCode>0.0%</c:formatCode>
                <c:ptCount val="21"/>
                <c:pt idx="0">
                  <c:v>0.81200000000000006</c:v>
                </c:pt>
                <c:pt idx="1">
                  <c:v>0.80700000000000005</c:v>
                </c:pt>
                <c:pt idx="2">
                  <c:v>0.67800000000000005</c:v>
                </c:pt>
                <c:pt idx="3">
                  <c:v>0.624</c:v>
                </c:pt>
                <c:pt idx="4">
                  <c:v>0.61599999999999999</c:v>
                </c:pt>
                <c:pt idx="5">
                  <c:v>0.59699999999999998</c:v>
                </c:pt>
                <c:pt idx="6" formatCode="0%">
                  <c:v>0.50800000000000001</c:v>
                </c:pt>
                <c:pt idx="7">
                  <c:v>0.49</c:v>
                </c:pt>
                <c:pt idx="8">
                  <c:v>0.438</c:v>
                </c:pt>
                <c:pt idx="9">
                  <c:v>0.42199999999999999</c:v>
                </c:pt>
                <c:pt idx="10">
                  <c:v>0.36399999999999999</c:v>
                </c:pt>
                <c:pt idx="11">
                  <c:v>0.28899999999999998</c:v>
                </c:pt>
                <c:pt idx="12">
                  <c:v>0.26200000000000001</c:v>
                </c:pt>
                <c:pt idx="13">
                  <c:v>0.249</c:v>
                </c:pt>
                <c:pt idx="14">
                  <c:v>0.24299999999999999</c:v>
                </c:pt>
                <c:pt idx="15">
                  <c:v>0.22900000000000001</c:v>
                </c:pt>
                <c:pt idx="16">
                  <c:v>0.20599999999999999</c:v>
                </c:pt>
                <c:pt idx="17">
                  <c:v>0.187</c:v>
                </c:pt>
                <c:pt idx="18">
                  <c:v>0.16500000000000001</c:v>
                </c:pt>
                <c:pt idx="19">
                  <c:v>0.16200000000000001</c:v>
                </c:pt>
                <c:pt idx="20">
                  <c:v>0.13400000000000001</c:v>
                </c:pt>
              </c:numCache>
            </c:numRef>
          </c:val>
          <c:extLst>
            <c:ext xmlns:c16="http://schemas.microsoft.com/office/drawing/2014/chart" uri="{C3380CC4-5D6E-409C-BE32-E72D297353CC}">
              <c16:uniqueId val="{0000002A-0F86-4123-833E-4BC77467406F}"/>
            </c:ext>
          </c:extLst>
        </c:ser>
        <c:dLbls>
          <c:showLegendKey val="0"/>
          <c:showVal val="0"/>
          <c:showCatName val="0"/>
          <c:showSerName val="0"/>
          <c:showPercent val="0"/>
          <c:showBubbleSize val="0"/>
        </c:dLbls>
        <c:gapWidth val="34"/>
        <c:axId val="1111583640"/>
        <c:axId val="1111589128"/>
      </c:barChart>
      <c:catAx>
        <c:axId val="1111583640"/>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11589128"/>
        <c:crosses val="autoZero"/>
        <c:auto val="1"/>
        <c:lblAlgn val="ctr"/>
        <c:lblOffset val="100"/>
        <c:noMultiLvlLbl val="0"/>
      </c:catAx>
      <c:valAx>
        <c:axId val="1111589128"/>
        <c:scaling>
          <c:orientation val="minMax"/>
        </c:scaling>
        <c:delete val="1"/>
        <c:axPos val="t"/>
        <c:numFmt formatCode="0.0%" sourceLinked="1"/>
        <c:majorTickMark val="none"/>
        <c:minorTickMark val="none"/>
        <c:tickLblPos val="none"/>
        <c:crossAx val="1111583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Reached Yesterday</a:t>
            </a:r>
            <a:endParaRPr lang="en-US" sz="1600" dirty="0">
              <a:effectLst/>
            </a:endParaRPr>
          </a:p>
          <a:p>
            <a:pPr>
              <a:defRPr sz="1600" b="1" i="0" u="none" strike="noStrike" kern="1200" spc="0" baseline="0">
                <a:solidFill>
                  <a:schemeClr val="tx1"/>
                </a:solidFill>
                <a:latin typeface="+mn-lt"/>
                <a:ea typeface="+mn-ea"/>
                <a:cs typeface="+mn-cs"/>
              </a:defRPr>
            </a:pPr>
            <a:r>
              <a:rPr lang="en-US" sz="1600" b="1" i="0" baseline="0" dirty="0">
                <a:effectLst/>
              </a:rPr>
              <a:t>A18+ Online Shoppers</a:t>
            </a:r>
            <a:endParaRPr lang="en-US" sz="1600" dirty="0">
              <a:effectLst/>
            </a:endParaRPr>
          </a:p>
        </c:rich>
      </c:tx>
      <c:layout>
        <c:manualLayout>
          <c:xMode val="edge"/>
          <c:yMode val="edge"/>
          <c:x val="0.39861887925710721"/>
          <c:y val="3.3141857401659737E-2"/>
        </c:manualLayout>
      </c:layout>
      <c:overlay val="0"/>
      <c:spPr>
        <a:noFill/>
        <a:ln>
          <a:noFill/>
        </a:ln>
        <a:effectLst/>
      </c:spPr>
    </c:title>
    <c:autoTitleDeleted val="0"/>
    <c:plotArea>
      <c:layout>
        <c:manualLayout>
          <c:layoutTarget val="inner"/>
          <c:xMode val="edge"/>
          <c:yMode val="edge"/>
          <c:x val="0"/>
          <c:y val="8.9956470090219287E-2"/>
          <c:w val="0.9998348643769015"/>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3183-43C8-BCED-9EC87C587BAC}"/>
              </c:ext>
            </c:extLst>
          </c:dPt>
          <c:dPt>
            <c:idx val="1"/>
            <c:invertIfNegative val="0"/>
            <c:bubble3D val="0"/>
            <c:spPr>
              <a:solidFill>
                <a:srgbClr val="6F6F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3183-43C8-BCED-9EC87C587BAC}"/>
              </c:ext>
            </c:extLst>
          </c:dPt>
          <c:dPt>
            <c:idx val="2"/>
            <c:invertIfNegative val="0"/>
            <c:bubble3D val="0"/>
            <c:spPr>
              <a:solidFill>
                <a:srgbClr val="3333CC"/>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3183-43C8-BCED-9EC87C587BAC}"/>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3183-43C8-BCED-9EC87C587BAC}"/>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3183-43C8-BCED-9EC87C587BAC}"/>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3183-43C8-BCED-9EC87C587BAC}"/>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3183-43C8-BCED-9EC87C587BAC}"/>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3183-43C8-BCED-9EC87C587BAC}"/>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3183-43C8-BCED-9EC87C587BAC}"/>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3183-43C8-BCED-9EC87C587BAC}"/>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3183-43C8-BCED-9EC87C587BAC}"/>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3183-43C8-BCED-9EC87C587BAC}"/>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3183-43C8-BCED-9EC87C587BAC}"/>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3183-43C8-BCED-9EC87C587BAC}"/>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3183-43C8-BCED-9EC87C587BAC}"/>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3183-43C8-BCED-9EC87C587BAC}"/>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3183-43C8-BCED-9EC87C587BAC}"/>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3183-43C8-BCED-9EC87C587BAC}"/>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3183-43C8-BCED-9EC87C587BAC}"/>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3183-43C8-BCED-9EC87C587BAC}"/>
              </c:ext>
            </c:extLst>
          </c:dPt>
          <c:dLbls>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TV (Broadcast/Cable)</c:v>
                </c:pt>
                <c:pt idx="1">
                  <c:v>TV+ Streaming Programs on TV With Ads </c:v>
                </c:pt>
                <c:pt idx="2">
                  <c:v>TV+ Streaming Programs 
With Ads on any device 
(TV, PC, Smartphone, Tablets)</c:v>
                </c:pt>
              </c:strCache>
            </c:strRef>
          </c:cat>
          <c:val>
            <c:numRef>
              <c:f>Sheet1!$B$2:$B$6</c:f>
              <c:numCache>
                <c:formatCode>0.0%</c:formatCode>
                <c:ptCount val="3"/>
                <c:pt idx="0" formatCode="0%">
                  <c:v>0.81200000000000006</c:v>
                </c:pt>
                <c:pt idx="1">
                  <c:v>0.82699999999999996</c:v>
                </c:pt>
                <c:pt idx="2">
                  <c:v>0.90600000000000003</c:v>
                </c:pt>
              </c:numCache>
            </c:numRef>
          </c:val>
          <c:extLst>
            <c:ext xmlns:c16="http://schemas.microsoft.com/office/drawing/2014/chart" uri="{C3380CC4-5D6E-409C-BE32-E72D297353CC}">
              <c16:uniqueId val="{00000028-3183-43C8-BCED-9EC87C587BAC}"/>
            </c:ext>
          </c:extLst>
        </c:ser>
        <c:dLbls>
          <c:showLegendKey val="0"/>
          <c:showVal val="0"/>
          <c:showCatName val="0"/>
          <c:showSerName val="0"/>
          <c:showPercent val="0"/>
          <c:showBubbleSize val="0"/>
        </c:dLbls>
        <c:gapWidth val="100"/>
        <c:axId val="1111576584"/>
        <c:axId val="1111587952"/>
      </c:barChart>
      <c:catAx>
        <c:axId val="1111576584"/>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111587952"/>
        <c:crosses val="autoZero"/>
        <c:auto val="1"/>
        <c:lblAlgn val="ctr"/>
        <c:lblOffset val="100"/>
        <c:noMultiLvlLbl val="0"/>
      </c:catAx>
      <c:valAx>
        <c:axId val="1111587952"/>
        <c:scaling>
          <c:orientation val="minMax"/>
          <c:min val="0"/>
        </c:scaling>
        <c:delete val="1"/>
        <c:axPos val="l"/>
        <c:numFmt formatCode="0%" sourceLinked="1"/>
        <c:majorTickMark val="out"/>
        <c:minorTickMark val="none"/>
        <c:tickLblPos val="none"/>
        <c:crossAx val="1111576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Online Shoppers</a:t>
            </a:r>
          </a:p>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33733415089915575"/>
          <c:y val="1.6374084980452817E-2"/>
        </c:manualLayout>
      </c:layout>
      <c:overlay val="0"/>
      <c:spPr>
        <a:noFill/>
        <a:ln>
          <a:noFill/>
        </a:ln>
        <a:effectLst/>
      </c:spPr>
    </c:title>
    <c:autoTitleDeleted val="0"/>
    <c:plotArea>
      <c:layout>
        <c:manualLayout>
          <c:layoutTarget val="inner"/>
          <c:xMode val="edge"/>
          <c:yMode val="edge"/>
          <c:x val="7.5268795707836549E-4"/>
          <c:y val="4.8952859691011874E-2"/>
          <c:w val="0.97929843941840111"/>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909C5E"/>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D702-4DE8-B879-81D65470CADF}"/>
              </c:ext>
            </c:extLst>
          </c:dPt>
          <c:dPt>
            <c:idx val="1"/>
            <c:invertIfNegative val="0"/>
            <c:bubble3D val="0"/>
            <c:spPr>
              <a:solidFill>
                <a:srgbClr val="8A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D702-4DE8-B879-81D65470CADF}"/>
              </c:ext>
            </c:extLst>
          </c:dPt>
          <c:dPt>
            <c:idx val="2"/>
            <c:invertIfNegative val="0"/>
            <c:bubble3D val="0"/>
            <c:spPr>
              <a:solidFill>
                <a:srgbClr val="FF9900">
                  <a:lumMod val="50000"/>
                </a:srgb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D702-4DE8-B879-81D65470CADF}"/>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D702-4DE8-B879-81D65470CADF}"/>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D702-4DE8-B879-81D65470CADF}"/>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D702-4DE8-B879-81D65470CADF}"/>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D702-4DE8-B879-81D65470CADF}"/>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D702-4DE8-B879-81D65470CADF}"/>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D702-4DE8-B879-81D65470CADF}"/>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D702-4DE8-B879-81D65470CADF}"/>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D702-4DE8-B879-81D65470CADF}"/>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D702-4DE8-B879-81D65470CADF}"/>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D702-4DE8-B879-81D65470CADF}"/>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D702-4DE8-B879-81D65470CADF}"/>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D702-4DE8-B879-81D65470CADF}"/>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D702-4DE8-B879-81D65470CADF}"/>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D702-4DE8-B879-81D65470CADF}"/>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D702-4DE8-B879-81D65470CADF}"/>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D702-4DE8-B879-81D65470CADF}"/>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D702-4DE8-B879-81D65470CADF}"/>
              </c:ext>
            </c:extLst>
          </c:dPt>
          <c:dLbls>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Streaming Programs 
on TV No Ads </c:v>
                </c:pt>
                <c:pt idx="1">
                  <c:v>Streaming Programs
 on Digital Media
 No Ads</c:v>
                </c:pt>
                <c:pt idx="2">
                  <c:v>Total Streaming Programs
 on Any Device
 No Ads
</c:v>
                </c:pt>
              </c:strCache>
            </c:strRef>
          </c:cat>
          <c:val>
            <c:numRef>
              <c:f>Sheet1!$B$2:$B$4</c:f>
              <c:numCache>
                <c:formatCode>0.0%</c:formatCode>
                <c:ptCount val="3"/>
                <c:pt idx="0">
                  <c:v>0.42199999999999999</c:v>
                </c:pt>
                <c:pt idx="1">
                  <c:v>0.24299999999999999</c:v>
                </c:pt>
                <c:pt idx="2">
                  <c:v>0.50900000000000001</c:v>
                </c:pt>
              </c:numCache>
            </c:numRef>
          </c:val>
          <c:extLst>
            <c:ext xmlns:c16="http://schemas.microsoft.com/office/drawing/2014/chart" uri="{C3380CC4-5D6E-409C-BE32-E72D297353CC}">
              <c16:uniqueId val="{0000002C-D702-4DE8-B879-81D65470CADF}"/>
            </c:ext>
          </c:extLst>
        </c:ser>
        <c:dLbls>
          <c:showLegendKey val="0"/>
          <c:showVal val="0"/>
          <c:showCatName val="0"/>
          <c:showSerName val="0"/>
          <c:showPercent val="0"/>
          <c:showBubbleSize val="0"/>
        </c:dLbls>
        <c:gapWidth val="100"/>
        <c:axId val="579804328"/>
        <c:axId val="579802368"/>
      </c:barChart>
      <c:catAx>
        <c:axId val="579804328"/>
        <c:scaling>
          <c:orientation val="minMax"/>
        </c:scaling>
        <c:delete val="0"/>
        <c:axPos val="b"/>
        <c:numFmt formatCode="General" sourceLinked="1"/>
        <c:majorTickMark val="out"/>
        <c:minorTickMark val="none"/>
        <c:tickLblPos val="nextTo"/>
        <c:txPr>
          <a:bodyPr/>
          <a:lstStyle/>
          <a:p>
            <a:pPr>
              <a:defRPr sz="1400"/>
            </a:pPr>
            <a:endParaRPr lang="en-US"/>
          </a:p>
        </c:txPr>
        <c:crossAx val="579802368"/>
        <c:crosses val="autoZero"/>
        <c:auto val="1"/>
        <c:lblAlgn val="ctr"/>
        <c:lblOffset val="100"/>
        <c:noMultiLvlLbl val="0"/>
      </c:catAx>
      <c:valAx>
        <c:axId val="579802368"/>
        <c:scaling>
          <c:orientation val="minMax"/>
          <c:min val="0"/>
        </c:scaling>
        <c:delete val="1"/>
        <c:axPos val="l"/>
        <c:numFmt formatCode="0.0%" sourceLinked="1"/>
        <c:majorTickMark val="out"/>
        <c:minorTickMark val="none"/>
        <c:tickLblPos val="none"/>
        <c:crossAx val="579804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b="1" dirty="0">
                <a:solidFill>
                  <a:schemeClr val="tx1"/>
                </a:solidFill>
              </a:rPr>
              <a:t>Online Shoppers</a:t>
            </a:r>
          </a:p>
          <a:p>
            <a:pPr>
              <a:defRPr sz="1600">
                <a:solidFill>
                  <a:schemeClr val="tx1"/>
                </a:solidFill>
              </a:defRPr>
            </a:pPr>
            <a:r>
              <a:rPr lang="en-US" sz="1600" b="1" dirty="0">
                <a:solidFill>
                  <a:schemeClr val="tx1"/>
                </a:solidFill>
              </a:rPr>
              <a:t>% Reach of Streamers with No Advertising</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 Broadcast Reach of Streamers with NO Advertising</c:v>
                </c:pt>
              </c:strCache>
            </c:strRef>
          </c:tx>
          <c:spPr>
            <a:solidFill>
              <a:schemeClr val="accent1"/>
            </a:solidFill>
            <a:ln w="19050">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9F48-45C3-B882-7FFCBD287511}"/>
              </c:ext>
            </c:extLst>
          </c:dPt>
          <c:dPt>
            <c:idx val="1"/>
            <c:invertIfNegative val="0"/>
            <c:bubble3D val="0"/>
            <c:spPr>
              <a:solidFill>
                <a:srgbClr val="0000FF"/>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9F48-45C3-B882-7FFCBD287511}"/>
              </c:ext>
            </c:extLst>
          </c:dPt>
          <c:dLbls>
            <c:spPr>
              <a:noFill/>
              <a:ln>
                <a:noFill/>
              </a:ln>
              <a:effectLst/>
            </c:spPr>
            <c:txPr>
              <a:bodyPr rot="0" spcFirstLastPara="1" vertOverflow="ellipsis" vert="horz" wrap="square" lIns="38100" tIns="19050" rIns="38100" bIns="19050" anchor="ctr" anchorCtr="0">
                <a:spAutoFit/>
              </a:bodyPr>
              <a:lstStyle/>
              <a:p>
                <a:pPr algn="just">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Broadcast TV</c:v>
                </c:pt>
                <c:pt idx="1">
                  <c:v>Broadcast TV +Broadcast Websites/Apps</c:v>
                </c:pt>
              </c:strCache>
            </c:strRef>
          </c:cat>
          <c:val>
            <c:numRef>
              <c:f>Sheet1!$B$2:$B$3</c:f>
              <c:numCache>
                <c:formatCode>0%</c:formatCode>
                <c:ptCount val="2"/>
                <c:pt idx="0">
                  <c:v>0.878</c:v>
                </c:pt>
                <c:pt idx="1">
                  <c:v>0.92300000000000004</c:v>
                </c:pt>
              </c:numCache>
            </c:numRef>
          </c:val>
          <c:extLst>
            <c:ext xmlns:c16="http://schemas.microsoft.com/office/drawing/2014/chart" uri="{C3380CC4-5D6E-409C-BE32-E72D297353CC}">
              <c16:uniqueId val="{00000004-9F48-45C3-B882-7FFCBD287511}"/>
            </c:ext>
          </c:extLst>
        </c:ser>
        <c:dLbls>
          <c:dLblPos val="inBase"/>
          <c:showLegendKey val="0"/>
          <c:showVal val="1"/>
          <c:showCatName val="0"/>
          <c:showSerName val="0"/>
          <c:showPercent val="0"/>
          <c:showBubbleSize val="0"/>
        </c:dLbls>
        <c:gapWidth val="100"/>
        <c:axId val="579801192"/>
        <c:axId val="579807072"/>
      </c:barChart>
      <c:valAx>
        <c:axId val="579807072"/>
        <c:scaling>
          <c:orientation val="minMax"/>
          <c:min val="0"/>
        </c:scaling>
        <c:delete val="1"/>
        <c:axPos val="t"/>
        <c:numFmt formatCode="0%" sourceLinked="1"/>
        <c:majorTickMark val="out"/>
        <c:minorTickMark val="none"/>
        <c:tickLblPos val="nextTo"/>
        <c:crossAx val="579801192"/>
        <c:crosses val="autoZero"/>
        <c:crossBetween val="between"/>
      </c:valAx>
      <c:catAx>
        <c:axId val="5798011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8070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10305115556653"/>
          <c:y val="0"/>
          <c:w val="0.61668558802173745"/>
          <c:h val="0.99601034396662824"/>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47E2-46DA-B82C-BDEEB72D4725}"/>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47E2-46DA-B82C-BDEEB72D4725}"/>
              </c:ext>
            </c:extLst>
          </c:dPt>
          <c:dPt>
            <c:idx val="2"/>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47E2-46DA-B82C-BDEEB72D4725}"/>
              </c:ext>
            </c:extLst>
          </c:dPt>
          <c:dPt>
            <c:idx val="3"/>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47E2-46DA-B82C-BDEEB72D4725}"/>
              </c:ext>
            </c:extLst>
          </c:dPt>
          <c:dPt>
            <c:idx val="4"/>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47E2-46DA-B82C-BDEEB72D4725}"/>
              </c:ext>
            </c:extLst>
          </c:dPt>
          <c:dPt>
            <c:idx val="5"/>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47E2-46DA-B82C-BDEEB72D4725}"/>
              </c:ext>
            </c:extLst>
          </c:dPt>
          <c:dPt>
            <c:idx val="6"/>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47E2-46DA-B82C-BDEEB72D4725}"/>
              </c:ext>
            </c:extLst>
          </c:dPt>
          <c:dPt>
            <c:idx val="7"/>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47E2-46DA-B82C-BDEEB72D4725}"/>
              </c:ext>
            </c:extLst>
          </c:dPt>
          <c:dPt>
            <c:idx val="8"/>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47E2-46DA-B82C-BDEEB72D4725}"/>
              </c:ext>
            </c:extLst>
          </c:dPt>
          <c:dPt>
            <c:idx val="9"/>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47E2-46DA-B82C-BDEEB72D4725}"/>
              </c:ext>
            </c:extLst>
          </c:dPt>
          <c:dPt>
            <c:idx val="10"/>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47E2-46DA-B82C-BDEEB72D4725}"/>
              </c:ext>
            </c:extLst>
          </c:dPt>
          <c:dPt>
            <c:idx val="11"/>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47E2-46DA-B82C-BDEEB72D4725}"/>
              </c:ext>
            </c:extLst>
          </c:dPt>
          <c:dPt>
            <c:idx val="12"/>
            <c:invertIfNegative val="0"/>
            <c:bubble3D val="0"/>
            <c:spPr>
              <a:solidFill>
                <a:schemeClr val="accent3">
                  <a:lumMod val="60000"/>
                  <a:lumOff val="4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47E2-46DA-B82C-BDEEB72D4725}"/>
              </c:ext>
            </c:extLst>
          </c:dPt>
          <c:dPt>
            <c:idx val="13"/>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47E2-46DA-B82C-BDEEB72D4725}"/>
              </c:ext>
            </c:extLst>
          </c:dPt>
          <c:dPt>
            <c:idx val="14"/>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47E2-46DA-B82C-BDEEB72D4725}"/>
              </c:ext>
            </c:extLst>
          </c:dPt>
          <c:dPt>
            <c:idx val="15"/>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47E2-46DA-B82C-BDEEB72D4725}"/>
              </c:ext>
            </c:extLst>
          </c:dPt>
          <c:dPt>
            <c:idx val="16"/>
            <c:invertIfNegative val="0"/>
            <c:bubble3D val="0"/>
            <c:spPr>
              <a:solidFill>
                <a:schemeClr val="accent3">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47E2-46DA-B82C-BDEEB72D4725}"/>
              </c:ext>
            </c:extLst>
          </c:dPt>
          <c:dPt>
            <c:idx val="17"/>
            <c:invertIfNegative val="0"/>
            <c:bubble3D val="0"/>
            <c:spPr>
              <a:solidFill>
                <a:srgbClr val="4B059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47E2-46DA-B82C-BDEEB72D4725}"/>
              </c:ext>
            </c:extLst>
          </c:dPt>
          <c:dPt>
            <c:idx val="18"/>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47E2-46DA-B82C-BDEEB72D4725}"/>
              </c:ext>
            </c:extLst>
          </c:dPt>
          <c:dPt>
            <c:idx val="19"/>
            <c:invertIfNegative val="0"/>
            <c:bubble3D val="0"/>
            <c:spPr>
              <a:solidFill>
                <a:srgbClr val="B539B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47E2-46DA-B82C-BDEEB72D4725}"/>
              </c:ext>
            </c:extLst>
          </c:dPt>
          <c:dPt>
            <c:idx val="20"/>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47E2-46DA-B82C-BDEEB72D4725}"/>
              </c:ext>
            </c:extLst>
          </c:dPt>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Television (Broadcast/Cable)</c:v>
                </c:pt>
                <c:pt idx="1">
                  <c:v>Broadcast TV</c:v>
                </c:pt>
                <c:pt idx="2">
                  <c:v>Cable TV</c:v>
                </c:pt>
                <c:pt idx="3">
                  <c:v>Streaming Programs on TV With Ads </c:v>
                </c:pt>
                <c:pt idx="4">
                  <c:v>Social Media</c:v>
                </c:pt>
                <c:pt idx="5">
                  <c:v>Streaming Programs on Digital Media With Ads</c:v>
                </c:pt>
                <c:pt idx="6">
                  <c:v>Radio</c:v>
                </c:pt>
                <c:pt idx="7">
                  <c:v>Streaming Programs on TV No Ads </c:v>
                </c:pt>
                <c:pt idx="8">
                  <c:v>Email</c:v>
                </c:pt>
                <c:pt idx="9">
                  <c:v>Streaming Video Other Than TV Programs on Digital Media</c:v>
                </c:pt>
                <c:pt idx="10">
                  <c:v>Search</c:v>
                </c:pt>
                <c:pt idx="11">
                  <c:v>Streaming Programs on Digital Media No Ads</c:v>
                </c:pt>
                <c:pt idx="12">
                  <c:v>Streaming Audio</c:v>
                </c:pt>
                <c:pt idx="13">
                  <c:v>Broadcast TV News Websites/Apps</c:v>
                </c:pt>
                <c:pt idx="14">
                  <c:v>Newspapers</c:v>
                </c:pt>
                <c:pt idx="15">
                  <c:v>Magazines</c:v>
                </c:pt>
                <c:pt idx="16">
                  <c:v>Podcasts</c:v>
                </c:pt>
                <c:pt idx="17">
                  <c:v>Cable News Channels' Websites/Apps</c:v>
                </c:pt>
                <c:pt idx="18">
                  <c:v>Digital Newspaper</c:v>
                </c:pt>
                <c:pt idx="19">
                  <c:v>Local Radio Stations Websites/Apps</c:v>
                </c:pt>
                <c:pt idx="20">
                  <c:v>Digital Magazine</c:v>
                </c:pt>
              </c:strCache>
            </c:strRef>
          </c:cat>
          <c:val>
            <c:numRef>
              <c:f>Sheet1!$B$2:$B$22</c:f>
              <c:numCache>
                <c:formatCode>h:mm;@</c:formatCode>
                <c:ptCount val="21"/>
                <c:pt idx="0">
                  <c:v>0.24305555555555555</c:v>
                </c:pt>
                <c:pt idx="1">
                  <c:v>0.15972222222222224</c:v>
                </c:pt>
                <c:pt idx="2">
                  <c:v>8.3333333333333329E-2</c:v>
                </c:pt>
                <c:pt idx="3">
                  <c:v>5.9027777777777783E-2</c:v>
                </c:pt>
                <c:pt idx="4">
                  <c:v>5.2083333333333336E-2</c:v>
                </c:pt>
                <c:pt idx="5">
                  <c:v>4.3750000000000004E-2</c:v>
                </c:pt>
                <c:pt idx="6">
                  <c:v>4.027777777777778E-2</c:v>
                </c:pt>
                <c:pt idx="7">
                  <c:v>4.027777777777778E-2</c:v>
                </c:pt>
                <c:pt idx="8">
                  <c:v>4.027777777777778E-2</c:v>
                </c:pt>
                <c:pt idx="9">
                  <c:v>3.888888888888889E-2</c:v>
                </c:pt>
                <c:pt idx="10">
                  <c:v>2.9861111111111113E-2</c:v>
                </c:pt>
                <c:pt idx="11">
                  <c:v>1.6666666666666666E-2</c:v>
                </c:pt>
                <c:pt idx="12">
                  <c:v>1.5277777777777777E-2</c:v>
                </c:pt>
                <c:pt idx="13">
                  <c:v>1.3194444444444444E-2</c:v>
                </c:pt>
                <c:pt idx="14">
                  <c:v>1.2499999999999999E-2</c:v>
                </c:pt>
                <c:pt idx="15">
                  <c:v>1.0416666666666666E-2</c:v>
                </c:pt>
                <c:pt idx="16">
                  <c:v>6.9444444444444441E-3</c:v>
                </c:pt>
                <c:pt idx="17">
                  <c:v>6.2499999999999995E-3</c:v>
                </c:pt>
                <c:pt idx="18">
                  <c:v>5.5555555555555558E-3</c:v>
                </c:pt>
                <c:pt idx="19">
                  <c:v>5.5555555555555558E-3</c:v>
                </c:pt>
                <c:pt idx="20">
                  <c:v>3.472222222222222E-3</c:v>
                </c:pt>
              </c:numCache>
            </c:numRef>
          </c:val>
          <c:extLst>
            <c:ext xmlns:c16="http://schemas.microsoft.com/office/drawing/2014/chart" uri="{C3380CC4-5D6E-409C-BE32-E72D297353CC}">
              <c16:uniqueId val="{0000002A-47E2-46DA-B82C-BDEEB72D4725}"/>
            </c:ext>
          </c:extLst>
        </c:ser>
        <c:dLbls>
          <c:showLegendKey val="0"/>
          <c:showVal val="0"/>
          <c:showCatName val="0"/>
          <c:showSerName val="0"/>
          <c:showPercent val="0"/>
          <c:showBubbleSize val="0"/>
        </c:dLbls>
        <c:gapWidth val="34"/>
        <c:axId val="1111583640"/>
        <c:axId val="1111589128"/>
      </c:barChart>
      <c:catAx>
        <c:axId val="1111583640"/>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11589128"/>
        <c:crosses val="autoZero"/>
        <c:auto val="1"/>
        <c:lblAlgn val="ctr"/>
        <c:lblOffset val="100"/>
        <c:noMultiLvlLbl val="0"/>
      </c:catAx>
      <c:valAx>
        <c:axId val="1111589128"/>
        <c:scaling>
          <c:orientation val="minMax"/>
        </c:scaling>
        <c:delete val="1"/>
        <c:axPos val="t"/>
        <c:numFmt formatCode="h:mm;@" sourceLinked="1"/>
        <c:majorTickMark val="none"/>
        <c:minorTickMark val="none"/>
        <c:tickLblPos val="none"/>
        <c:crossAx val="1111583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Online Shoppers</a:t>
            </a:r>
          </a:p>
          <a:p>
            <a:pPr>
              <a:defRPr sz="1600" b="1" i="0" u="none" strike="noStrike" kern="1200" spc="0" baseline="0">
                <a:solidFill>
                  <a:schemeClr val="tx1"/>
                </a:solidFill>
                <a:latin typeface="+mn-lt"/>
                <a:ea typeface="+mn-ea"/>
                <a:cs typeface="+mn-cs"/>
              </a:defRPr>
            </a:pPr>
            <a:r>
              <a:rPr lang="en-US" sz="1600" b="1" i="0" baseline="0" dirty="0">
                <a:effectLst/>
              </a:rPr>
              <a:t>Daily Time Spent Yesterday A18+</a:t>
            </a:r>
          </a:p>
          <a:p>
            <a:pPr>
              <a:defRPr sz="1600" b="1" i="0" u="none" strike="noStrike" kern="1200" spc="0" baseline="0">
                <a:solidFill>
                  <a:schemeClr val="tx1"/>
                </a:solidFill>
                <a:latin typeface="+mn-lt"/>
                <a:ea typeface="+mn-ea"/>
                <a:cs typeface="+mn-cs"/>
              </a:defRPr>
            </a:pPr>
            <a:r>
              <a:rPr lang="en-US" sz="1600" b="1" i="0" baseline="0" dirty="0">
                <a:effectLst/>
              </a:rPr>
              <a:t>(In Hours:Minutes)</a:t>
            </a:r>
          </a:p>
        </c:rich>
      </c:tx>
      <c:layout>
        <c:manualLayout>
          <c:xMode val="edge"/>
          <c:yMode val="edge"/>
          <c:x val="0.34333754277788869"/>
          <c:y val="6.0105964935108225E-2"/>
        </c:manualLayout>
      </c:layout>
      <c:overlay val="0"/>
      <c:spPr>
        <a:noFill/>
        <a:ln>
          <a:noFill/>
        </a:ln>
        <a:effectLst/>
      </c:spPr>
    </c:title>
    <c:autoTitleDeleted val="0"/>
    <c:plotArea>
      <c:layout>
        <c:manualLayout>
          <c:layoutTarget val="inner"/>
          <c:xMode val="edge"/>
          <c:yMode val="edge"/>
          <c:x val="1.010909583791802E-2"/>
          <c:y val="9.3228139461195639E-2"/>
          <c:w val="0.97984332937271124"/>
          <c:h val="0.75780128984377537"/>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96EA-4614-8E08-6E4EADD391CE}"/>
              </c:ext>
            </c:extLst>
          </c:dPt>
          <c:dPt>
            <c:idx val="1"/>
            <c:invertIfNegative val="0"/>
            <c:bubble3D val="0"/>
            <c:spPr>
              <a:solidFill>
                <a:srgbClr val="CCE6B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96EA-4614-8E08-6E4EADD391CE}"/>
              </c:ext>
            </c:extLst>
          </c:dPt>
          <c:dPt>
            <c:idx val="2"/>
            <c:invertIfNegative val="0"/>
            <c:bubble3D val="0"/>
            <c:spPr>
              <a:solidFill>
                <a:srgbClr val="F5AD99"/>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96EA-4614-8E08-6E4EADD391CE}"/>
              </c:ext>
            </c:extLst>
          </c:dPt>
          <c:dPt>
            <c:idx val="3"/>
            <c:invertIfNegative val="0"/>
            <c:bubble3D val="0"/>
            <c:spPr>
              <a:solidFill>
                <a:srgbClr val="909C5E"/>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9A28-4485-B915-0061FF5B4524}"/>
              </c:ext>
            </c:extLst>
          </c:dPt>
          <c:dPt>
            <c:idx val="4"/>
            <c:invertIfNegative val="0"/>
            <c:bubble3D val="0"/>
            <c:spPr>
              <a:solidFill>
                <a:srgbClr val="8A00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A-9A28-4485-B915-0061FF5B4524}"/>
              </c:ext>
            </c:extLst>
          </c:dPt>
          <c:dPt>
            <c:idx val="5"/>
            <c:invertIfNegative val="0"/>
            <c:bubble3D val="0"/>
            <c:spPr>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96EA-4614-8E08-6E4EADD391CE}"/>
              </c:ext>
            </c:extLst>
          </c:dPt>
          <c:dPt>
            <c:idx val="6"/>
            <c:invertIfNegative val="0"/>
            <c:bubble3D val="0"/>
            <c:spPr>
              <a:solidFill>
                <a:schemeClr val="accent2">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96EA-4614-8E08-6E4EADD391CE}"/>
              </c:ext>
            </c:extLst>
          </c:dPt>
          <c:dPt>
            <c:idx val="7"/>
            <c:invertIfNegative val="0"/>
            <c:bubble3D val="0"/>
            <c: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96EA-4614-8E08-6E4EADD391CE}"/>
              </c:ext>
            </c:extLst>
          </c:dPt>
          <c:dPt>
            <c:idx val="8"/>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96EA-4614-8E08-6E4EADD391CE}"/>
              </c:ext>
            </c:extLst>
          </c:dPt>
          <c:dPt>
            <c:idx val="9"/>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96EA-4614-8E08-6E4EADD391CE}"/>
              </c:ext>
            </c:extLst>
          </c:dPt>
          <c:dPt>
            <c:idx val="10"/>
            <c:invertIfNegative val="0"/>
            <c:bubble3D val="0"/>
            <c:spPr>
              <a:solidFill>
                <a:srgbClr val="FFFF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96EA-4614-8E08-6E4EADD391CE}"/>
              </c:ext>
            </c:extLst>
          </c:dPt>
          <c:dPt>
            <c:idx val="11"/>
            <c:invertIfNegative val="0"/>
            <c:bubble3D val="0"/>
            <c:spPr>
              <a:solidFill>
                <a:schemeClr val="tx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96EA-4614-8E08-6E4EADD391CE}"/>
              </c:ext>
            </c:extLst>
          </c:dPt>
          <c:dPt>
            <c:idx val="12"/>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96EA-4614-8E08-6E4EADD391CE}"/>
              </c:ext>
            </c:extLst>
          </c:dPt>
          <c:dPt>
            <c:idx val="13"/>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96EA-4614-8E08-6E4EADD391CE}"/>
              </c:ext>
            </c:extLst>
          </c:dPt>
          <c:dPt>
            <c:idx val="14"/>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96EA-4614-8E08-6E4EADD391CE}"/>
              </c:ext>
            </c:extLst>
          </c:dPt>
          <c:dPt>
            <c:idx val="15"/>
            <c:invertIfNegative val="0"/>
            <c:bubble3D val="0"/>
            <c:spPr>
              <a:solidFill>
                <a:srgbClr val="92D05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96EA-4614-8E08-6E4EADD391CE}"/>
              </c:ext>
            </c:extLst>
          </c:dPt>
          <c:dPt>
            <c:idx val="16"/>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96EA-4614-8E08-6E4EADD391CE}"/>
              </c:ext>
            </c:extLst>
          </c:dPt>
          <c:dPt>
            <c:idx val="17"/>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96EA-4614-8E08-6E4EADD391CE}"/>
              </c:ext>
            </c:extLst>
          </c:dPt>
          <c:dPt>
            <c:idx val="18"/>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96EA-4614-8E08-6E4EADD391CE}"/>
              </c:ext>
            </c:extLst>
          </c:dPt>
          <c:dPt>
            <c:idx val="19"/>
            <c:invertIfNegative val="0"/>
            <c:bubble3D val="0"/>
            <c:spPr>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96EA-4614-8E08-6E4EADD391CE}"/>
              </c:ext>
            </c:extLst>
          </c:dPt>
          <c:dPt>
            <c:idx val="20"/>
            <c:invertIfNegative val="0"/>
            <c:bubble3D val="0"/>
            <c:spPr>
              <a:solidFill>
                <a:schemeClr val="bg1">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96EA-4614-8E08-6E4EADD391CE}"/>
              </c:ext>
            </c:extLst>
          </c:dPt>
          <c:dPt>
            <c:idx val="21"/>
            <c:invertIfNegative val="0"/>
            <c:bubble3D val="0"/>
            <c:spPr>
              <a:solidFill>
                <a:srgbClr val="0070C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96EA-4614-8E08-6E4EADD391CE}"/>
              </c:ext>
            </c:extLst>
          </c:dPt>
          <c:dLbls>
            <c:spPr>
              <a:noFill/>
              <a:ln>
                <a:noFill/>
              </a:ln>
              <a:effectLst/>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TV (Broadcast/Cable)</c:v>
                </c:pt>
                <c:pt idx="1">
                  <c:v>Streaming Programs on TV With Ads </c:v>
                </c:pt>
                <c:pt idx="2">
                  <c:v>Streaming Programs on Digital Media With Ads</c:v>
                </c:pt>
                <c:pt idx="3">
                  <c:v>Streaming Programs on TV No Ads </c:v>
                </c:pt>
                <c:pt idx="4">
                  <c:v>Streaming Programs on Digital Media No Ads</c:v>
                </c:pt>
              </c:strCache>
            </c:strRef>
          </c:cat>
          <c:val>
            <c:numRef>
              <c:f>Sheet1!$B$2:$B$6</c:f>
              <c:numCache>
                <c:formatCode>h:mm;@</c:formatCode>
                <c:ptCount val="5"/>
                <c:pt idx="0">
                  <c:v>0.24305555555555555</c:v>
                </c:pt>
                <c:pt idx="1">
                  <c:v>5.9027777777777783E-2</c:v>
                </c:pt>
                <c:pt idx="2">
                  <c:v>4.3750000000000004E-2</c:v>
                </c:pt>
                <c:pt idx="3">
                  <c:v>4.027777777777778E-2</c:v>
                </c:pt>
                <c:pt idx="4">
                  <c:v>1.6666666666666666E-2</c:v>
                </c:pt>
              </c:numCache>
            </c:numRef>
          </c:val>
          <c:extLst>
            <c:ext xmlns:c16="http://schemas.microsoft.com/office/drawing/2014/chart" uri="{C3380CC4-5D6E-409C-BE32-E72D297353CC}">
              <c16:uniqueId val="{00000028-96EA-4614-8E08-6E4EADD391CE}"/>
            </c:ext>
          </c:extLst>
        </c:ser>
        <c:dLbls>
          <c:showLegendKey val="0"/>
          <c:showVal val="0"/>
          <c:showCatName val="0"/>
          <c:showSerName val="0"/>
          <c:showPercent val="0"/>
          <c:showBubbleSize val="0"/>
        </c:dLbls>
        <c:gapWidth val="34"/>
        <c:axId val="1111587560"/>
        <c:axId val="1111586776"/>
      </c:barChart>
      <c:catAx>
        <c:axId val="1111587560"/>
        <c:scaling>
          <c:orientation val="minMax"/>
        </c:scaling>
        <c:delete val="0"/>
        <c:axPos val="b"/>
        <c:numFmt formatCode="General" sourceLinked="1"/>
        <c:majorTickMark val="out"/>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11586776"/>
        <c:crosses val="autoZero"/>
        <c:auto val="1"/>
        <c:lblAlgn val="ctr"/>
        <c:lblOffset val="100"/>
        <c:noMultiLvlLbl val="0"/>
      </c:catAx>
      <c:valAx>
        <c:axId val="1111586776"/>
        <c:scaling>
          <c:orientation val="minMax"/>
          <c:min val="0"/>
        </c:scaling>
        <c:delete val="1"/>
        <c:axPos val="l"/>
        <c:numFmt formatCode="h:mm;@" sourceLinked="1"/>
        <c:majorTickMark val="out"/>
        <c:minorTickMark val="none"/>
        <c:tickLblPos val="none"/>
        <c:crossAx val="1111587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Online Shoppers</a:t>
            </a:r>
          </a:p>
          <a:p>
            <a:pPr>
              <a:defRPr sz="1600" b="1" i="0" u="none" strike="noStrike" kern="1200" spc="0" baseline="0">
                <a:solidFill>
                  <a:schemeClr val="tx1"/>
                </a:solidFill>
                <a:latin typeface="+mn-lt"/>
                <a:ea typeface="+mn-ea"/>
                <a:cs typeface="+mn-cs"/>
              </a:defRPr>
            </a:pPr>
            <a:r>
              <a:rPr lang="en-US" sz="1600" b="1" i="0" baseline="0" dirty="0">
                <a:effectLst/>
              </a:rPr>
              <a:t>Daily Time Spent Yesterday A18+</a:t>
            </a:r>
          </a:p>
          <a:p>
            <a:pPr>
              <a:defRPr sz="1600" b="1" i="0" u="none" strike="noStrike" kern="1200" spc="0" baseline="0">
                <a:solidFill>
                  <a:schemeClr val="tx1"/>
                </a:solidFill>
                <a:latin typeface="+mn-lt"/>
                <a:ea typeface="+mn-ea"/>
                <a:cs typeface="+mn-cs"/>
              </a:defRPr>
            </a:pPr>
            <a:r>
              <a:rPr lang="en-US" sz="1600" b="1" i="0" baseline="0" dirty="0">
                <a:effectLst/>
              </a:rPr>
              <a:t>(In </a:t>
            </a:r>
            <a:r>
              <a:rPr lang="en-US" sz="1600" b="1" i="0" baseline="0" dirty="0" err="1">
                <a:effectLst/>
              </a:rPr>
              <a:t>Hours:Minutes</a:t>
            </a:r>
            <a:r>
              <a:rPr lang="en-US" sz="1600" b="1" i="0" baseline="0" dirty="0">
                <a:effectLst/>
              </a:rPr>
              <a:t>)</a:t>
            </a:r>
            <a:endParaRPr lang="en-US" sz="1600" dirty="0">
              <a:effectLst/>
            </a:endParaRPr>
          </a:p>
        </c:rich>
      </c:tx>
      <c:layout>
        <c:manualLayout>
          <c:xMode val="edge"/>
          <c:yMode val="edge"/>
          <c:x val="0.3162535967242831"/>
          <c:y val="9.6632657724181781E-2"/>
        </c:manualLayout>
      </c:layout>
      <c:overlay val="0"/>
      <c:spPr>
        <a:noFill/>
        <a:ln>
          <a:noFill/>
        </a:ln>
        <a:effectLst/>
      </c:spPr>
    </c:title>
    <c:autoTitleDeleted val="0"/>
    <c:plotArea>
      <c:layout>
        <c:manualLayout>
          <c:layoutTarget val="inner"/>
          <c:xMode val="edge"/>
          <c:yMode val="edge"/>
          <c:x val="0.10727442542648519"/>
          <c:y val="0.21446941515042273"/>
          <c:w val="0.87893722911771566"/>
          <c:h val="0.71628757723183789"/>
        </c:manualLayout>
      </c:layout>
      <c:barChart>
        <c:barDir val="col"/>
        <c:grouping val="stacked"/>
        <c:varyColors val="0"/>
        <c:ser>
          <c:idx val="0"/>
          <c:order val="0"/>
          <c:tx>
            <c:strRef>
              <c:f>Sheet1!$A$2</c:f>
              <c:strCache>
                <c:ptCount val="1"/>
                <c:pt idx="0">
                  <c:v>Computer</c:v>
                </c:pt>
              </c:strCache>
            </c:strRef>
          </c:tx>
          <c:spPr>
            <a:solidFill>
              <a:srgbClr val="A1A1C3"/>
            </a:solidFill>
            <a:ln>
              <a:solidFill>
                <a:sysClr val="windowText" lastClr="000000"/>
              </a:solidFill>
            </a:ln>
          </c:spPr>
          <c:invertIfNegative val="0"/>
          <c:dPt>
            <c:idx val="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1-DE80-4B75-94C2-D02345D041E2}"/>
              </c:ext>
            </c:extLst>
          </c:dPt>
          <c:dPt>
            <c:idx val="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3-DE80-4B75-94C2-D02345D041E2}"/>
              </c:ext>
            </c:extLst>
          </c:dPt>
          <c:dPt>
            <c:idx val="2"/>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5-DE80-4B75-94C2-D02345D041E2}"/>
              </c:ext>
            </c:extLst>
          </c:dPt>
          <c:dPt>
            <c:idx val="3"/>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7-DE80-4B75-94C2-D02345D041E2}"/>
              </c:ext>
            </c:extLst>
          </c:dPt>
          <c:dPt>
            <c:idx val="4"/>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9-DE80-4B75-94C2-D02345D041E2}"/>
              </c:ext>
            </c:extLst>
          </c:dPt>
          <c:dPt>
            <c:idx val="5"/>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B-DE80-4B75-94C2-D02345D041E2}"/>
              </c:ext>
            </c:extLst>
          </c:dPt>
          <c:dPt>
            <c:idx val="6"/>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D-DE80-4B75-94C2-D02345D041E2}"/>
              </c:ext>
            </c:extLst>
          </c:dPt>
          <c:dPt>
            <c:idx val="7"/>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F-DE80-4B75-94C2-D02345D041E2}"/>
              </c:ext>
            </c:extLst>
          </c:dPt>
          <c:dPt>
            <c:idx val="8"/>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1-DE80-4B75-94C2-D02345D041E2}"/>
              </c:ext>
            </c:extLst>
          </c:dPt>
          <c:dPt>
            <c:idx val="9"/>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3-DE80-4B75-94C2-D02345D041E2}"/>
              </c:ext>
            </c:extLst>
          </c:dPt>
          <c:dPt>
            <c:idx val="1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5-DE80-4B75-94C2-D02345D041E2}"/>
              </c:ext>
            </c:extLst>
          </c:dPt>
          <c:dPt>
            <c:idx val="1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7-DE80-4B75-94C2-D02345D041E2}"/>
              </c:ext>
            </c:extLst>
          </c:dPt>
          <c:dPt>
            <c:idx val="12"/>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9-DE80-4B75-94C2-D02345D041E2}"/>
              </c:ext>
            </c:extLst>
          </c:dPt>
          <c:dPt>
            <c:idx val="13"/>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B-DE80-4B75-94C2-D02345D041E2}"/>
              </c:ext>
            </c:extLst>
          </c:dPt>
          <c:dPt>
            <c:idx val="14"/>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D-DE80-4B75-94C2-D02345D041E2}"/>
              </c:ext>
            </c:extLst>
          </c:dPt>
          <c:dPt>
            <c:idx val="15"/>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F-DE80-4B75-94C2-D02345D041E2}"/>
              </c:ext>
            </c:extLst>
          </c:dPt>
          <c:dPt>
            <c:idx val="16"/>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1-DE80-4B75-94C2-D02345D041E2}"/>
              </c:ext>
            </c:extLst>
          </c:dPt>
          <c:dPt>
            <c:idx val="17"/>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3-DE80-4B75-94C2-D02345D041E2}"/>
              </c:ext>
            </c:extLst>
          </c:dPt>
          <c:dPt>
            <c:idx val="18"/>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5-DE80-4B75-94C2-D02345D041E2}"/>
              </c:ext>
            </c:extLst>
          </c:dPt>
          <c:dPt>
            <c:idx val="19"/>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7-DE80-4B75-94C2-D02345D041E2}"/>
              </c:ext>
            </c:extLst>
          </c:dPt>
          <c:dPt>
            <c:idx val="2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9-DE80-4B75-94C2-D02345D041E2}"/>
              </c:ext>
            </c:extLst>
          </c:dPt>
          <c:dPt>
            <c:idx val="2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B-DE80-4B75-94C2-D02345D041E2}"/>
              </c:ext>
            </c:extLst>
          </c:dPt>
          <c:cat>
            <c:strRef>
              <c:f>Sheet1!$B$1:$D$1</c:f>
              <c:strCache>
                <c:ptCount val="2"/>
                <c:pt idx="0">
                  <c:v>Online Device</c:v>
                </c:pt>
                <c:pt idx="1">
                  <c:v>Online Video Exclusively</c:v>
                </c:pt>
              </c:strCache>
            </c:strRef>
          </c:cat>
          <c:val>
            <c:numRef>
              <c:f>Sheet1!$B$2:$D$2</c:f>
              <c:numCache>
                <c:formatCode>h:mm;@</c:formatCode>
                <c:ptCount val="2"/>
                <c:pt idx="0">
                  <c:v>0.15208333333333332</c:v>
                </c:pt>
                <c:pt idx="1">
                  <c:v>3.888888888888889E-2</c:v>
                </c:pt>
              </c:numCache>
            </c:numRef>
          </c:val>
          <c:extLst>
            <c:ext xmlns:c16="http://schemas.microsoft.com/office/drawing/2014/chart" uri="{C3380CC4-5D6E-409C-BE32-E72D297353CC}">
              <c16:uniqueId val="{0000002C-DE80-4B75-94C2-D02345D041E2}"/>
            </c:ext>
          </c:extLst>
        </c:ser>
        <c:ser>
          <c:idx val="1"/>
          <c:order val="1"/>
          <c:tx>
            <c:strRef>
              <c:f>Sheet1!$A$3</c:f>
              <c:strCache>
                <c:ptCount val="1"/>
                <c:pt idx="0">
                  <c:v>Smartphone</c:v>
                </c:pt>
              </c:strCache>
            </c:strRef>
          </c:tx>
          <c:spPr>
            <a:solidFill>
              <a:srgbClr val="790505"/>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2"/>
                <c:pt idx="0">
                  <c:v>Online Device</c:v>
                </c:pt>
                <c:pt idx="1">
                  <c:v>Online Video Exclusively</c:v>
                </c:pt>
              </c:strCache>
            </c:strRef>
          </c:cat>
          <c:val>
            <c:numRef>
              <c:f>Sheet1!$B$3:$D$3</c:f>
              <c:numCache>
                <c:formatCode>h:mm;@</c:formatCode>
                <c:ptCount val="2"/>
                <c:pt idx="0">
                  <c:v>0.16597222222222222</c:v>
                </c:pt>
                <c:pt idx="1">
                  <c:v>4.7222222222222221E-2</c:v>
                </c:pt>
              </c:numCache>
            </c:numRef>
          </c:val>
          <c:extLst>
            <c:ext xmlns:c16="http://schemas.microsoft.com/office/drawing/2014/chart" uri="{C3380CC4-5D6E-409C-BE32-E72D297353CC}">
              <c16:uniqueId val="{0000002D-DE80-4B75-94C2-D02345D041E2}"/>
            </c:ext>
          </c:extLst>
        </c:ser>
        <c:ser>
          <c:idx val="2"/>
          <c:order val="2"/>
          <c:tx>
            <c:strRef>
              <c:f>Sheet1!$A$4</c:f>
              <c:strCache>
                <c:ptCount val="1"/>
                <c:pt idx="0">
                  <c:v>Tablet</c:v>
                </c:pt>
              </c:strCache>
            </c:strRef>
          </c:tx>
          <c:spPr>
            <a:solidFill>
              <a:srgbClr val="FFD9D9"/>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2"/>
                <c:pt idx="0">
                  <c:v>Online Device</c:v>
                </c:pt>
                <c:pt idx="1">
                  <c:v>Online Video Exclusively</c:v>
                </c:pt>
              </c:strCache>
            </c:strRef>
          </c:cat>
          <c:val>
            <c:numRef>
              <c:f>Sheet1!$B$4:$D$4</c:f>
              <c:numCache>
                <c:formatCode>h:mm;@</c:formatCode>
                <c:ptCount val="2"/>
                <c:pt idx="0">
                  <c:v>3.7499999999999999E-2</c:v>
                </c:pt>
                <c:pt idx="1">
                  <c:v>1.3888888888888888E-2</c:v>
                </c:pt>
              </c:numCache>
            </c:numRef>
          </c:val>
          <c:extLst>
            <c:ext xmlns:c16="http://schemas.microsoft.com/office/drawing/2014/chart" uri="{C3380CC4-5D6E-409C-BE32-E72D297353CC}">
              <c16:uniqueId val="{0000002E-DE80-4B75-94C2-D02345D041E2}"/>
            </c:ext>
          </c:extLst>
        </c:ser>
        <c:dLbls>
          <c:showLegendKey val="0"/>
          <c:showVal val="0"/>
          <c:showCatName val="0"/>
          <c:showSerName val="0"/>
          <c:showPercent val="0"/>
          <c:showBubbleSize val="0"/>
        </c:dLbls>
        <c:gapWidth val="44"/>
        <c:overlap val="100"/>
        <c:axId val="1111588736"/>
        <c:axId val="1111589912"/>
      </c:barChart>
      <c:catAx>
        <c:axId val="1111588736"/>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11589912"/>
        <c:crosses val="autoZero"/>
        <c:auto val="1"/>
        <c:lblAlgn val="ctr"/>
        <c:lblOffset val="0"/>
        <c:noMultiLvlLbl val="0"/>
      </c:catAx>
      <c:valAx>
        <c:axId val="1111589912"/>
        <c:scaling>
          <c:orientation val="minMax"/>
        </c:scaling>
        <c:delete val="1"/>
        <c:axPos val="l"/>
        <c:numFmt formatCode="h:mm;@" sourceLinked="1"/>
        <c:majorTickMark val="out"/>
        <c:minorTickMark val="none"/>
        <c:tickLblPos val="nextTo"/>
        <c:crossAx val="1111588736"/>
        <c:crosses val="autoZero"/>
        <c:crossBetween val="between"/>
      </c:valAx>
      <c:spPr>
        <a:noFill/>
        <a:ln>
          <a:noFill/>
        </a:ln>
        <a:effectLst/>
      </c:spPr>
    </c:plotArea>
    <c:legend>
      <c:legendPos val="r"/>
      <c:layout>
        <c:manualLayout>
          <c:xMode val="edge"/>
          <c:yMode val="edge"/>
          <c:x val="0.62067232450885534"/>
          <c:y val="0.27757432018736816"/>
          <c:w val="0.28764683434743182"/>
          <c:h val="0.1757705500288276"/>
        </c:manualLayout>
      </c:layout>
      <c:overlay val="0"/>
      <c:txPr>
        <a:bodyPr/>
        <a:lstStyle/>
        <a:p>
          <a:pPr>
            <a:defRPr sz="1600"/>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D5383F17-7D89-4BF5-A68F-9E09FC4D3C46}" type="datetimeFigureOut">
              <a:rPr lang="en-US" smtClean="0"/>
              <a:t>2/28/2022</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FB8D0739-FA2F-4F32-B028-424CE00DC1A7}" type="slidenum">
              <a:rPr lang="en-US" smtClean="0"/>
              <a:t>‹#›</a:t>
            </a:fld>
            <a:endParaRPr lang="en-US"/>
          </a:p>
        </p:txBody>
      </p:sp>
    </p:spTree>
    <p:extLst>
      <p:ext uri="{BB962C8B-B14F-4D97-AF65-F5344CB8AC3E}">
        <p14:creationId xmlns:p14="http://schemas.microsoft.com/office/powerpoint/2010/main" val="4260491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F6F05FFA-EE28-429C-BCEB-74ED7364C62D}" type="datetimeFigureOut">
              <a:rPr lang="en-US" smtClean="0"/>
              <a:t>2/28/2022</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5CBFF038-FE79-4731-8216-C523A2A3BC48}" type="slidenum">
              <a:rPr lang="en-US" smtClean="0"/>
              <a:t>‹#›</a:t>
            </a:fld>
            <a:endParaRPr lang="en-US" dirty="0"/>
          </a:p>
        </p:txBody>
      </p:sp>
    </p:spTree>
    <p:extLst>
      <p:ext uri="{BB962C8B-B14F-4D97-AF65-F5344CB8AC3E}">
        <p14:creationId xmlns:p14="http://schemas.microsoft.com/office/powerpoint/2010/main" val="3994006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a:t>
            </a:fld>
            <a:endParaRPr lang="en-US" dirty="0"/>
          </a:p>
        </p:txBody>
      </p:sp>
    </p:spTree>
    <p:extLst>
      <p:ext uri="{BB962C8B-B14F-4D97-AF65-F5344CB8AC3E}">
        <p14:creationId xmlns:p14="http://schemas.microsoft.com/office/powerpoint/2010/main" val="1320681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18</a:t>
            </a:fld>
            <a:endParaRPr lang="en-US" dirty="0"/>
          </a:p>
        </p:txBody>
      </p:sp>
    </p:spTree>
    <p:extLst>
      <p:ext uri="{BB962C8B-B14F-4D97-AF65-F5344CB8AC3E}">
        <p14:creationId xmlns:p14="http://schemas.microsoft.com/office/powerpoint/2010/main" val="66178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20</a:t>
            </a:fld>
            <a:endParaRPr lang="en-US" dirty="0"/>
          </a:p>
        </p:txBody>
      </p:sp>
    </p:spTree>
    <p:extLst>
      <p:ext uri="{BB962C8B-B14F-4D97-AF65-F5344CB8AC3E}">
        <p14:creationId xmlns:p14="http://schemas.microsoft.com/office/powerpoint/2010/main" val="1629241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BFF038-FE79-4731-8216-C523A2A3BC48}" type="slidenum">
              <a:rPr lang="en-US" smtClean="0"/>
              <a:t>22</a:t>
            </a:fld>
            <a:endParaRPr lang="en-US" dirty="0"/>
          </a:p>
        </p:txBody>
      </p:sp>
    </p:spTree>
    <p:extLst>
      <p:ext uri="{BB962C8B-B14F-4D97-AF65-F5344CB8AC3E}">
        <p14:creationId xmlns:p14="http://schemas.microsoft.com/office/powerpoint/2010/main" val="3941181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23</a:t>
            </a:fld>
            <a:endParaRPr lang="en-US" dirty="0"/>
          </a:p>
        </p:txBody>
      </p:sp>
    </p:spTree>
    <p:extLst>
      <p:ext uri="{BB962C8B-B14F-4D97-AF65-F5344CB8AC3E}">
        <p14:creationId xmlns:p14="http://schemas.microsoft.com/office/powerpoint/2010/main" val="199877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24</a:t>
            </a:fld>
            <a:endParaRPr lang="en-US" dirty="0"/>
          </a:p>
        </p:txBody>
      </p:sp>
    </p:spTree>
    <p:extLst>
      <p:ext uri="{BB962C8B-B14F-4D97-AF65-F5344CB8AC3E}">
        <p14:creationId xmlns:p14="http://schemas.microsoft.com/office/powerpoint/2010/main" val="2048772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282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29</a:t>
            </a:fld>
            <a:endParaRPr lang="en-US" dirty="0"/>
          </a:p>
        </p:txBody>
      </p:sp>
    </p:spTree>
    <p:extLst>
      <p:ext uri="{BB962C8B-B14F-4D97-AF65-F5344CB8AC3E}">
        <p14:creationId xmlns:p14="http://schemas.microsoft.com/office/powerpoint/2010/main" val="1820909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995641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32</a:t>
            </a:fld>
            <a:endParaRPr lang="en-US" dirty="0"/>
          </a:p>
        </p:txBody>
      </p:sp>
    </p:spTree>
    <p:extLst>
      <p:ext uri="{BB962C8B-B14F-4D97-AF65-F5344CB8AC3E}">
        <p14:creationId xmlns:p14="http://schemas.microsoft.com/office/powerpoint/2010/main" val="2815863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34</a:t>
            </a:fld>
            <a:endParaRPr lang="en-US" dirty="0"/>
          </a:p>
        </p:txBody>
      </p:sp>
    </p:spTree>
    <p:extLst>
      <p:ext uri="{BB962C8B-B14F-4D97-AF65-F5344CB8AC3E}">
        <p14:creationId xmlns:p14="http://schemas.microsoft.com/office/powerpoint/2010/main" val="2413802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a:t>
            </a:fld>
            <a:endParaRPr lang="en-US" dirty="0"/>
          </a:p>
        </p:txBody>
      </p:sp>
    </p:spTree>
    <p:extLst>
      <p:ext uri="{BB962C8B-B14F-4D97-AF65-F5344CB8AC3E}">
        <p14:creationId xmlns:p14="http://schemas.microsoft.com/office/powerpoint/2010/main" val="893355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BFF038-FE79-4731-8216-C523A2A3BC48}" type="slidenum">
              <a:rPr lang="en-US" smtClean="0"/>
              <a:t>37</a:t>
            </a:fld>
            <a:endParaRPr lang="en-US" dirty="0"/>
          </a:p>
        </p:txBody>
      </p:sp>
    </p:spTree>
    <p:extLst>
      <p:ext uri="{BB962C8B-B14F-4D97-AF65-F5344CB8AC3E}">
        <p14:creationId xmlns:p14="http://schemas.microsoft.com/office/powerpoint/2010/main" val="435116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5</a:t>
            </a:fld>
            <a:endParaRPr lang="en-US" dirty="0"/>
          </a:p>
        </p:txBody>
      </p:sp>
    </p:spTree>
    <p:extLst>
      <p:ext uri="{BB962C8B-B14F-4D97-AF65-F5344CB8AC3E}">
        <p14:creationId xmlns:p14="http://schemas.microsoft.com/office/powerpoint/2010/main" val="352460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7</a:t>
            </a:fld>
            <a:endParaRPr lang="en-US" dirty="0"/>
          </a:p>
        </p:txBody>
      </p:sp>
    </p:spTree>
    <p:extLst>
      <p:ext uri="{BB962C8B-B14F-4D97-AF65-F5344CB8AC3E}">
        <p14:creationId xmlns:p14="http://schemas.microsoft.com/office/powerpoint/2010/main" val="2198935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8</a:t>
            </a:fld>
            <a:endParaRPr lang="en-US" dirty="0"/>
          </a:p>
        </p:txBody>
      </p:sp>
    </p:spTree>
    <p:extLst>
      <p:ext uri="{BB962C8B-B14F-4D97-AF65-F5344CB8AC3E}">
        <p14:creationId xmlns:p14="http://schemas.microsoft.com/office/powerpoint/2010/main" val="1315613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9</a:t>
            </a:fld>
            <a:endParaRPr lang="en-US" dirty="0"/>
          </a:p>
        </p:txBody>
      </p:sp>
    </p:spTree>
    <p:extLst>
      <p:ext uri="{BB962C8B-B14F-4D97-AF65-F5344CB8AC3E}">
        <p14:creationId xmlns:p14="http://schemas.microsoft.com/office/powerpoint/2010/main" val="706865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10</a:t>
            </a:fld>
            <a:endParaRPr lang="en-US" dirty="0"/>
          </a:p>
        </p:txBody>
      </p:sp>
    </p:spTree>
    <p:extLst>
      <p:ext uri="{BB962C8B-B14F-4D97-AF65-F5344CB8AC3E}">
        <p14:creationId xmlns:p14="http://schemas.microsoft.com/office/powerpoint/2010/main" val="948968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14</a:t>
            </a:fld>
            <a:endParaRPr lang="en-US" dirty="0"/>
          </a:p>
        </p:txBody>
      </p:sp>
    </p:spTree>
    <p:extLst>
      <p:ext uri="{BB962C8B-B14F-4D97-AF65-F5344CB8AC3E}">
        <p14:creationId xmlns:p14="http://schemas.microsoft.com/office/powerpoint/2010/main" val="920148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17</a:t>
            </a:fld>
            <a:endParaRPr lang="en-US" dirty="0"/>
          </a:p>
        </p:txBody>
      </p:sp>
    </p:spTree>
    <p:extLst>
      <p:ext uri="{BB962C8B-B14F-4D97-AF65-F5344CB8AC3E}">
        <p14:creationId xmlns:p14="http://schemas.microsoft.com/office/powerpoint/2010/main" val="1224762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365455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26578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525192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9725848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20859946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779279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2992409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918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4280754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7162784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9637030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1174059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2898781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3158455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7544244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391969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394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14932156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19102149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8" name="Rectangle 17"/>
          <p:cNvSpPr/>
          <p:nvPr/>
        </p:nvSpPr>
        <p:spPr>
          <a:xfrm flipH="1">
            <a:off x="-9527" y="-6"/>
            <a:ext cx="12201525" cy="5890663"/>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0" y="5890657"/>
            <a:ext cx="12201525" cy="96734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0" name="Group 19"/>
          <p:cNvGrpSpPr/>
          <p:nvPr/>
        </p:nvGrpSpPr>
        <p:grpSpPr>
          <a:xfrm>
            <a:off x="-9727" y="5890659"/>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3255092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824764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1282050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374817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5636655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30514351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37133105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18367664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133414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757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6616220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0255608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dist="25400" dir="1800000" algn="ctr" rotWithShape="0">
                    <a:schemeClr val="bg1">
                      <a:alpha val="40000"/>
                    </a:scheme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sldNum" sz="quarter" idx="10"/>
          </p:nvPr>
        </p:nvSpPr>
        <p:spPr>
          <a:ln/>
        </p:spPr>
        <p:txBody>
          <a:bodyPr/>
          <a:lstStyle>
            <a:lvl1pPr>
              <a:defRPr/>
            </a:lvl1pPr>
          </a:lstStyle>
          <a:p>
            <a:pPr>
              <a:defRPr/>
            </a:pPr>
            <a:fld id="{A1AEB4B4-1FD9-4839-9E2F-E9539FB6F072}" type="slidenum">
              <a:rPr lang="en-US">
                <a:solidFill>
                  <a:srgbClr val="1C1C1C"/>
                </a:solidFill>
              </a:rPr>
              <a:pPr>
                <a:defRPr/>
              </a:pPr>
              <a:t>‹#›</a:t>
            </a:fld>
            <a:endParaRPr lang="en-US" dirty="0">
              <a:solidFill>
                <a:srgbClr val="1C1C1C"/>
              </a:solidFill>
            </a:endParaRPr>
          </a:p>
        </p:txBody>
      </p:sp>
    </p:spTree>
    <p:extLst>
      <p:ext uri="{BB962C8B-B14F-4D97-AF65-F5344CB8AC3E}">
        <p14:creationId xmlns:p14="http://schemas.microsoft.com/office/powerpoint/2010/main" val="3148835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452759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787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0805790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8897608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8" name="Rectangle 17"/>
          <p:cNvSpPr/>
          <p:nvPr/>
        </p:nvSpPr>
        <p:spPr>
          <a:xfrm flipH="1">
            <a:off x="-9527" y="-6"/>
            <a:ext cx="12201525" cy="5890663"/>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0" y="5890657"/>
            <a:ext cx="12201525" cy="96734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0" name="Group 19"/>
          <p:cNvGrpSpPr/>
          <p:nvPr/>
        </p:nvGrpSpPr>
        <p:grpSpPr>
          <a:xfrm>
            <a:off x="-9727" y="5890659"/>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342058221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18" name="Rectangle 17"/>
          <p:cNvSpPr/>
          <p:nvPr/>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0" name="Group 19"/>
          <p:cNvGrpSpPr/>
          <p:nvPr/>
        </p:nvGrpSpPr>
        <p:grpSpPr>
          <a:xfrm>
            <a:off x="-9727" y="3419275"/>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4" name="Group 23"/>
          <p:cNvGrpSpPr/>
          <p:nvPr/>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26" name="Rectangle 25"/>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1778112" y="1879437"/>
            <a:ext cx="8629882" cy="646331"/>
          </a:xfrm>
        </p:spPr>
        <p:txBody>
          <a:bodyPr wrap="square" anchor="b">
            <a:spAutoFit/>
          </a:bodyPr>
          <a:lstStyle>
            <a:lvl1pPr algn="ctr">
              <a:defRPr sz="4000">
                <a:solidFill>
                  <a:srgbClr val="0000FF"/>
                </a:solidFill>
              </a:defRPr>
            </a:lvl1pPr>
          </a:lstStyle>
          <a:p>
            <a:r>
              <a:rPr lang="en-US"/>
              <a:t>Click to edit Master title style</a:t>
            </a:r>
            <a:endParaRPr lang="en-US" dirty="0"/>
          </a:p>
        </p:txBody>
      </p:sp>
      <p:sp>
        <p:nvSpPr>
          <p:cNvPr id="3" name="Subtitle 2"/>
          <p:cNvSpPr>
            <a:spLocks noGrp="1"/>
          </p:cNvSpPr>
          <p:nvPr>
            <p:ph type="subTitle" idx="1"/>
          </p:nvPr>
        </p:nvSpPr>
        <p:spPr>
          <a:xfrm>
            <a:off x="1778112" y="2807291"/>
            <a:ext cx="8629882" cy="424732"/>
          </a:xfrm>
        </p:spPr>
        <p:txBody>
          <a:bodyPr wrap="square">
            <a:sp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1955" y="4851189"/>
            <a:ext cx="1976776" cy="559951"/>
          </a:xfrm>
          <a:prstGeom prst="rect">
            <a:avLst/>
          </a:prstGeom>
          <a:effectLst>
            <a:reflection blurRad="6350" stA="50000" endA="300" endPos="55500" dist="1219200" dir="5400000" sy="-100000" algn="bl" rotWithShape="0"/>
          </a:effectLst>
        </p:spPr>
      </p:pic>
    </p:spTree>
    <p:extLst>
      <p:ext uri="{BB962C8B-B14F-4D97-AF65-F5344CB8AC3E}">
        <p14:creationId xmlns:p14="http://schemas.microsoft.com/office/powerpoint/2010/main" val="204709986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684750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80" r:id="rId8"/>
    <p:sldLayoutId id="2147483681" r:id="rId9"/>
    <p:sldLayoutId id="2147483682" r:id="rId10"/>
    <p:sldLayoutId id="2147483683" r:id="rId11"/>
    <p:sldLayoutId id="2147483649" r:id="rId12"/>
    <p:sldLayoutId id="2147483660" r:id="rId13"/>
    <p:sldLayoutId id="2147483650" r:id="rId14"/>
    <p:sldLayoutId id="2147483661" r:id="rId15"/>
    <p:sldLayoutId id="2147483664" r:id="rId16"/>
    <p:sldLayoutId id="2147483662" r:id="rId17"/>
    <p:sldLayoutId id="2147483663" r:id="rId18"/>
    <p:sldLayoutId id="214748372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331503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0.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5223" y="4376170"/>
            <a:ext cx="12212737" cy="2481829"/>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5223" y="0"/>
            <a:ext cx="12212737" cy="4376168"/>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4"/>
          <p:cNvSpPr txBox="1">
            <a:spLocks/>
          </p:cNvSpPr>
          <p:nvPr/>
        </p:nvSpPr>
        <p:spPr>
          <a:xfrm>
            <a:off x="10758" y="1827986"/>
            <a:ext cx="12192000" cy="1601014"/>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000FF"/>
              </a:buClr>
              <a:buFont typeface="Wingdings" panose="05000000000000000000"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000FF"/>
              </a:buClr>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0"/>
              </a:spcBef>
              <a:buNone/>
              <a:tabLst>
                <a:tab pos="0" algn="l"/>
                <a:tab pos="1198563" algn="l"/>
              </a:tabLst>
              <a:defRPr/>
            </a:pPr>
            <a:r>
              <a:rPr lang="en-US" sz="4800" b="1" dirty="0">
                <a:solidFill>
                  <a:schemeClr val="tx2"/>
                </a:solidFill>
              </a:rPr>
              <a:t>Media Comparisons 2022:</a:t>
            </a:r>
            <a:br>
              <a:rPr lang="en-US" sz="4800" b="1" dirty="0">
                <a:solidFill>
                  <a:schemeClr val="tx2"/>
                </a:solidFill>
              </a:rPr>
            </a:br>
            <a:r>
              <a:rPr lang="en-US" sz="4800" b="1" dirty="0">
                <a:solidFill>
                  <a:schemeClr val="tx2"/>
                </a:solidFill>
              </a:rPr>
              <a:t> </a:t>
            </a:r>
            <a:r>
              <a:rPr lang="en-US" sz="4800" b="1" dirty="0">
                <a:solidFill>
                  <a:srgbClr val="3333FF"/>
                </a:solidFill>
              </a:rPr>
              <a:t>Online Shoppers</a:t>
            </a:r>
            <a:endParaRPr kumimoji="0" lang="en-US" sz="3600" b="1" i="0" u="none" strike="noStrike" kern="1200" cap="none" spc="0" normalizeH="0" baseline="0" noProof="0" dirty="0">
              <a:ln>
                <a:noFill/>
              </a:ln>
              <a:solidFill>
                <a:srgbClr val="3333FF"/>
              </a:solidFill>
              <a:effectLst/>
              <a:uLnTx/>
              <a:uFillTx/>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2618" y="262061"/>
            <a:ext cx="4806765" cy="1361587"/>
          </a:xfrm>
          <a:prstGeom prst="rect">
            <a:avLst/>
          </a:prstGeom>
        </p:spPr>
      </p:pic>
      <p:grpSp>
        <p:nvGrpSpPr>
          <p:cNvPr id="13" name="Group 12"/>
          <p:cNvGrpSpPr/>
          <p:nvPr/>
        </p:nvGrpSpPr>
        <p:grpSpPr>
          <a:xfrm>
            <a:off x="-4011" y="4247951"/>
            <a:ext cx="12201729" cy="128217"/>
            <a:chOff x="-9727" y="3419275"/>
            <a:chExt cx="12201729" cy="128217"/>
          </a:xfrm>
        </p:grpSpPr>
        <p:sp>
          <p:nvSpPr>
            <p:cNvPr id="16" name="Rectangle 15"/>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t="2061" b="2061"/>
          <a:stretch/>
        </p:blipFill>
        <p:spPr bwMode="auto">
          <a:xfrm>
            <a:off x="1676400" y="3637963"/>
            <a:ext cx="8839200" cy="1924637"/>
          </a:xfrm>
          <a:prstGeom prst="rect">
            <a:avLst/>
          </a:prstGeom>
          <a:solidFill>
            <a:schemeClr val="bg1"/>
          </a:solidFill>
          <a:ln w="38100">
            <a:solidFill>
              <a:schemeClr val="tx1"/>
            </a:solidFill>
            <a:miter lim="800000"/>
            <a:headEnd/>
            <a:tailEnd/>
          </a:ln>
          <a:effectLst>
            <a:innerShdw blurRad="114300">
              <a:prstClr val="black"/>
            </a:innerShdw>
            <a:reflection blurRad="6350" stA="26000" endPos="90000" dist="50800" dir="5400000" sy="-100000" algn="bl" rotWithShape="0"/>
          </a:effectLst>
        </p:spPr>
      </p:pic>
    </p:spTree>
    <p:extLst>
      <p:ext uri="{BB962C8B-B14F-4D97-AF65-F5344CB8AC3E}">
        <p14:creationId xmlns:p14="http://schemas.microsoft.com/office/powerpoint/2010/main" val="2547168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5D14C-C99B-4C08-8F32-7C812D92EF8B}"/>
              </a:ext>
            </a:extLst>
          </p:cNvPr>
          <p:cNvSpPr>
            <a:spLocks noGrp="1"/>
          </p:cNvSpPr>
          <p:nvPr>
            <p:ph type="title"/>
          </p:nvPr>
        </p:nvSpPr>
        <p:spPr>
          <a:xfrm>
            <a:off x="419595" y="159444"/>
            <a:ext cx="11352809" cy="867930"/>
          </a:xfrm>
        </p:spPr>
        <p:txBody>
          <a:bodyPr/>
          <a:lstStyle/>
          <a:p>
            <a:r>
              <a:rPr lang="en-US" sz="2800" dirty="0"/>
              <a:t>Digital platform usage was asked separately for each device. Results on media comparisons reflect the </a:t>
            </a:r>
            <a:r>
              <a:rPr lang="en-US" sz="2800" b="1" dirty="0"/>
              <a:t>total</a:t>
            </a:r>
            <a:r>
              <a:rPr lang="en-US" sz="2800" dirty="0"/>
              <a:t> of all three digital devices.</a:t>
            </a:r>
          </a:p>
        </p:txBody>
      </p:sp>
      <p:sp>
        <p:nvSpPr>
          <p:cNvPr id="4" name="Slide Number Placeholder 3">
            <a:extLst>
              <a:ext uri="{FF2B5EF4-FFF2-40B4-BE49-F238E27FC236}">
                <a16:creationId xmlns:a16="http://schemas.microsoft.com/office/drawing/2014/main" id="{657F530C-0B69-4988-9E88-6829413C9C1F}"/>
              </a:ext>
            </a:extLst>
          </p:cNvPr>
          <p:cNvSpPr>
            <a:spLocks noGrp="1"/>
          </p:cNvSpPr>
          <p:nvPr>
            <p:ph type="sldNum" sz="quarter" idx="12"/>
          </p:nvPr>
        </p:nvSpPr>
        <p:spPr/>
        <p:txBody>
          <a:bodyPr/>
          <a:lstStyle/>
          <a:p>
            <a:fld id="{BB88B489-69ED-4F0A-A940-13A5E0BFFCBC}" type="slidenum">
              <a:rPr lang="en-US" smtClean="0">
                <a:solidFill>
                  <a:prstClr val="black"/>
                </a:solidFill>
              </a:rPr>
              <a:pPr/>
              <a:t>10</a:t>
            </a:fld>
            <a:endParaRPr lang="en-US" dirty="0">
              <a:solidFill>
                <a:prstClr val="black"/>
              </a:solidFill>
            </a:endParaRPr>
          </a:p>
        </p:txBody>
      </p:sp>
      <p:sp>
        <p:nvSpPr>
          <p:cNvPr id="6" name="Text Placeholder 4">
            <a:extLst>
              <a:ext uri="{FF2B5EF4-FFF2-40B4-BE49-F238E27FC236}">
                <a16:creationId xmlns:a16="http://schemas.microsoft.com/office/drawing/2014/main" id="{29527AC2-3062-4976-9F98-EE6A079BE42C}"/>
              </a:ext>
            </a:extLst>
          </p:cNvPr>
          <p:cNvSpPr>
            <a:spLocks noGrp="1"/>
          </p:cNvSpPr>
          <p:nvPr>
            <p:ph type="body" sz="quarter" idx="13"/>
          </p:nvPr>
        </p:nvSpPr>
        <p:spPr>
          <a:xfrm>
            <a:off x="419099" y="6381690"/>
            <a:ext cx="9410701" cy="400110"/>
          </a:xfrm>
        </p:spPr>
        <p:txBody>
          <a:bodyPr/>
          <a:lstStyle/>
          <a:p>
            <a:r>
              <a:rPr lang="en-US" dirty="0"/>
              <a:t>Source: GfK TVB Media Comparisons Study 2022. M-S 4A-4A. Persons 18+ Have you recently, or do you plan in the next month, to do any shopping online: Yes.</a:t>
            </a:r>
          </a:p>
        </p:txBody>
      </p:sp>
      <p:graphicFrame>
        <p:nvGraphicFramePr>
          <p:cNvPr id="8" name="Content Placeholder 7">
            <a:extLst>
              <a:ext uri="{FF2B5EF4-FFF2-40B4-BE49-F238E27FC236}">
                <a16:creationId xmlns:a16="http://schemas.microsoft.com/office/drawing/2014/main" id="{6A3B9034-0A21-4F96-BBF8-D89EC7F91A01}"/>
              </a:ext>
            </a:extLst>
          </p:cNvPr>
          <p:cNvGraphicFramePr>
            <a:graphicFrameLocks noGrp="1"/>
          </p:cNvGraphicFramePr>
          <p:nvPr>
            <p:ph idx="1"/>
            <p:extLst>
              <p:ext uri="{D42A27DB-BD31-4B8C-83A1-F6EECF244321}">
                <p14:modId xmlns:p14="http://schemas.microsoft.com/office/powerpoint/2010/main" val="2425605337"/>
              </p:ext>
            </p:extLst>
          </p:nvPr>
        </p:nvGraphicFramePr>
        <p:xfrm>
          <a:off x="-762000" y="1066800"/>
          <a:ext cx="12459196" cy="54958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7891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620005" cy="646331"/>
          </a:xfrm>
        </p:spPr>
        <p:txBody>
          <a:bodyPr>
            <a:noAutofit/>
          </a:bodyPr>
          <a:lstStyle/>
          <a:p>
            <a:r>
              <a:rPr lang="en-US" sz="3600" dirty="0"/>
              <a:t>Media Key Guide for Reach &amp; Time-Spent</a:t>
            </a: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11</a:t>
            </a:fld>
            <a:endParaRPr lang="en-US" dirty="0">
              <a:solidFill>
                <a:srgbClr val="1C1C1C"/>
              </a:solidFill>
            </a:endParaRPr>
          </a:p>
        </p:txBody>
      </p:sp>
      <p:sp>
        <p:nvSpPr>
          <p:cNvPr id="15" name="Content Placeholder 4"/>
          <p:cNvSpPr>
            <a:spLocks noGrp="1"/>
          </p:cNvSpPr>
          <p:nvPr>
            <p:ph idx="1"/>
          </p:nvPr>
        </p:nvSpPr>
        <p:spPr>
          <a:xfrm>
            <a:off x="439473" y="1035650"/>
            <a:ext cx="4513527" cy="5015219"/>
          </a:xfrm>
        </p:spPr>
        <p:txBody>
          <a:bodyPr>
            <a:normAutofit/>
          </a:bodyPr>
          <a:lstStyle/>
          <a:p>
            <a:pPr marL="342900" indent="-342900">
              <a:buNone/>
            </a:pPr>
            <a:r>
              <a:rPr lang="en-US" sz="1800" b="1" dirty="0">
                <a:solidFill>
                  <a:schemeClr val="accent1"/>
                </a:solidFill>
              </a:rPr>
              <a:t>Traditional:</a:t>
            </a:r>
          </a:p>
          <a:p>
            <a:pPr marL="342900" indent="-342900">
              <a:buNone/>
            </a:pPr>
            <a:r>
              <a:rPr lang="en-US" sz="1400" b="1" dirty="0">
                <a:solidFill>
                  <a:schemeClr val="tx2"/>
                </a:solidFill>
              </a:rPr>
              <a:t>Broadcast TV</a:t>
            </a:r>
            <a:r>
              <a:rPr lang="en-US" sz="1400" dirty="0">
                <a:solidFill>
                  <a:schemeClr val="tx2"/>
                </a:solidFill>
              </a:rPr>
              <a:t> = ABC, CBS, NBC, FOX, CW, Univision, Telemundo etc. live or time shifted (DVR or Video on Demand)</a:t>
            </a:r>
          </a:p>
          <a:p>
            <a:pPr marL="342900" indent="-342900">
              <a:buNone/>
            </a:pPr>
            <a:r>
              <a:rPr lang="en-US" sz="1400" b="1" dirty="0">
                <a:solidFill>
                  <a:schemeClr val="tx2"/>
                </a:solidFill>
              </a:rPr>
              <a:t>Cable TV </a:t>
            </a:r>
            <a:r>
              <a:rPr lang="en-US" sz="1400" dirty="0">
                <a:solidFill>
                  <a:schemeClr val="tx2"/>
                </a:solidFill>
              </a:rPr>
              <a:t>= Fox News Channel, TNT, ESPN, USA, etc. live or time shifted (DVR or Video on Demand)</a:t>
            </a:r>
          </a:p>
          <a:p>
            <a:pPr marL="342900" indent="-342900">
              <a:buNone/>
            </a:pPr>
            <a:r>
              <a:rPr lang="en-US" sz="1400" b="1" dirty="0">
                <a:solidFill>
                  <a:schemeClr val="tx2"/>
                </a:solidFill>
              </a:rPr>
              <a:t>Total TV </a:t>
            </a:r>
            <a:r>
              <a:rPr lang="en-US" sz="1400" dirty="0">
                <a:solidFill>
                  <a:schemeClr val="tx2"/>
                </a:solidFill>
              </a:rPr>
              <a:t>= Broadcast television and/or Cable television</a:t>
            </a:r>
          </a:p>
          <a:p>
            <a:pPr marL="342900" indent="-342900">
              <a:buNone/>
            </a:pPr>
            <a:r>
              <a:rPr lang="en-US" sz="1400" b="1" dirty="0"/>
              <a:t>Streaming Programs on TV With Ads </a:t>
            </a:r>
            <a:r>
              <a:rPr lang="en-US" sz="1400" dirty="0">
                <a:solidFill>
                  <a:schemeClr val="tx2"/>
                </a:solidFill>
              </a:rPr>
              <a:t>= </a:t>
            </a:r>
            <a:r>
              <a:rPr lang="en-US" sz="1400" dirty="0"/>
              <a:t>Streaming Programs/Movies on a TV set with Advertising. </a:t>
            </a:r>
          </a:p>
          <a:p>
            <a:pPr marL="342900" indent="-342900">
              <a:buNone/>
            </a:pPr>
            <a:r>
              <a:rPr lang="en-US" sz="1400" b="1" dirty="0"/>
              <a:t>Streaming Programs on TV No Ads</a:t>
            </a:r>
            <a:r>
              <a:rPr lang="en-US" sz="1400" dirty="0"/>
              <a:t> </a:t>
            </a:r>
            <a:r>
              <a:rPr lang="en-US" sz="1400" dirty="0">
                <a:solidFill>
                  <a:schemeClr val="tx2"/>
                </a:solidFill>
              </a:rPr>
              <a:t>= </a:t>
            </a:r>
            <a:r>
              <a:rPr lang="en-US" sz="1400" dirty="0"/>
              <a:t>Streaming Programs/Movies on a TV set with no Advertising</a:t>
            </a:r>
          </a:p>
          <a:p>
            <a:pPr marL="342900" indent="-342900">
              <a:buNone/>
            </a:pPr>
            <a:r>
              <a:rPr lang="en-US" sz="1400" dirty="0"/>
              <a:t> </a:t>
            </a:r>
            <a:r>
              <a:rPr lang="en-US" sz="1400" b="1" dirty="0">
                <a:solidFill>
                  <a:schemeClr val="tx2"/>
                </a:solidFill>
              </a:rPr>
              <a:t>Radio</a:t>
            </a:r>
            <a:r>
              <a:rPr lang="en-US" sz="1400" dirty="0">
                <a:solidFill>
                  <a:schemeClr val="tx2"/>
                </a:solidFill>
              </a:rPr>
              <a:t> = AM/FM and/or satellite radio</a:t>
            </a:r>
          </a:p>
          <a:p>
            <a:pPr marL="342900" indent="-342900">
              <a:buNone/>
            </a:pPr>
            <a:r>
              <a:rPr lang="en-US" sz="1400" b="1" dirty="0">
                <a:solidFill>
                  <a:schemeClr val="tx2"/>
                </a:solidFill>
              </a:rPr>
              <a:t>Newspaper</a:t>
            </a:r>
            <a:r>
              <a:rPr lang="en-US" sz="1400" dirty="0">
                <a:solidFill>
                  <a:schemeClr val="tx2"/>
                </a:solidFill>
              </a:rPr>
              <a:t> = Printed newspaper</a:t>
            </a:r>
          </a:p>
          <a:p>
            <a:pPr marL="342900" indent="-342900">
              <a:buNone/>
            </a:pPr>
            <a:r>
              <a:rPr lang="en-US" sz="1400" b="1" dirty="0">
                <a:solidFill>
                  <a:schemeClr val="tx2"/>
                </a:solidFill>
              </a:rPr>
              <a:t>Magazine</a:t>
            </a:r>
            <a:r>
              <a:rPr lang="en-US" sz="1400" dirty="0">
                <a:solidFill>
                  <a:schemeClr val="tx2"/>
                </a:solidFill>
              </a:rPr>
              <a:t> = Printed magazine</a:t>
            </a:r>
          </a:p>
          <a:p>
            <a:pPr marL="342900" indent="-342900">
              <a:buNone/>
            </a:pPr>
            <a:endParaRPr lang="en-US" sz="14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p:txBody>
      </p:sp>
      <p:sp>
        <p:nvSpPr>
          <p:cNvPr id="5" name="Content Placeholder 4"/>
          <p:cNvSpPr txBox="1">
            <a:spLocks/>
          </p:cNvSpPr>
          <p:nvPr/>
        </p:nvSpPr>
        <p:spPr>
          <a:xfrm>
            <a:off x="5029200" y="1035650"/>
            <a:ext cx="7162800" cy="523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00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C00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500"/>
              </a:spcBef>
              <a:buFont typeface="Wingdings" panose="05000000000000000000" pitchFamily="2" charset="2"/>
              <a:buNone/>
            </a:pPr>
            <a:r>
              <a:rPr lang="en-US" sz="1800" b="1">
                <a:solidFill>
                  <a:schemeClr val="accent1"/>
                </a:solidFill>
              </a:rPr>
              <a:t>Digital (</a:t>
            </a:r>
            <a:r>
              <a:rPr lang="en-US" sz="1800" b="1" dirty="0">
                <a:solidFill>
                  <a:schemeClr val="accent1"/>
                </a:solidFill>
              </a:rPr>
              <a:t>on a computer, tablet or smartphone):</a:t>
            </a:r>
            <a:endParaRPr lang="en-US" sz="1400" dirty="0">
              <a:solidFill>
                <a:schemeClr val="accent1"/>
              </a:solidFill>
            </a:endParaRPr>
          </a:p>
          <a:p>
            <a:pPr marL="342900" indent="-342900">
              <a:lnSpc>
                <a:spcPct val="100000"/>
              </a:lnSpc>
              <a:spcBef>
                <a:spcPts val="500"/>
              </a:spcBef>
              <a:buFont typeface="Wingdings" panose="05000000000000000000" pitchFamily="2" charset="2"/>
              <a:buNone/>
            </a:pPr>
            <a:r>
              <a:rPr lang="en-US" sz="1400" b="1" dirty="0">
                <a:solidFill>
                  <a:srgbClr val="000000"/>
                </a:solidFill>
              </a:rPr>
              <a:t>Email </a:t>
            </a:r>
            <a:r>
              <a:rPr lang="en-US" sz="1400" dirty="0">
                <a:solidFill>
                  <a:srgbClr val="000000"/>
                </a:solidFill>
              </a:rPr>
              <a:t>= Read/write/check email</a:t>
            </a:r>
          </a:p>
          <a:p>
            <a:pPr marL="342900" indent="-342900">
              <a:lnSpc>
                <a:spcPct val="100000"/>
              </a:lnSpc>
              <a:spcBef>
                <a:spcPts val="500"/>
              </a:spcBef>
              <a:buFont typeface="Wingdings" panose="05000000000000000000" pitchFamily="2" charset="2"/>
              <a:buNone/>
            </a:pPr>
            <a:r>
              <a:rPr lang="en-US" sz="1400" b="1" dirty="0">
                <a:solidFill>
                  <a:srgbClr val="000000"/>
                </a:solidFill>
              </a:rPr>
              <a:t>Social Media </a:t>
            </a:r>
            <a:r>
              <a:rPr lang="en-US" sz="1400" dirty="0">
                <a:solidFill>
                  <a:srgbClr val="000000"/>
                </a:solidFill>
              </a:rPr>
              <a:t>= Read/post to social media (Facebook, Twitter, Instagram, TikTok, etc.)</a:t>
            </a:r>
          </a:p>
          <a:p>
            <a:pPr marL="342900" indent="-342900">
              <a:lnSpc>
                <a:spcPct val="100000"/>
              </a:lnSpc>
              <a:spcBef>
                <a:spcPts val="500"/>
              </a:spcBef>
              <a:buFont typeface="Wingdings" panose="05000000000000000000" pitchFamily="2" charset="2"/>
              <a:buNone/>
            </a:pPr>
            <a:r>
              <a:rPr lang="en-US" sz="1400" b="1" dirty="0"/>
              <a:t>Search</a:t>
            </a:r>
            <a:r>
              <a:rPr lang="en-US" sz="1400" dirty="0"/>
              <a:t> </a:t>
            </a:r>
            <a:r>
              <a:rPr lang="en-US" sz="1400" dirty="0">
                <a:solidFill>
                  <a:srgbClr val="000000"/>
                </a:solidFill>
              </a:rPr>
              <a:t>= Use online search (Google, etc.)</a:t>
            </a:r>
          </a:p>
          <a:p>
            <a:pPr marL="342900" indent="-342900">
              <a:lnSpc>
                <a:spcPct val="100000"/>
              </a:lnSpc>
              <a:spcBef>
                <a:spcPts val="500"/>
              </a:spcBef>
              <a:buNone/>
            </a:pPr>
            <a:r>
              <a:rPr lang="en-US" sz="1400" b="1" dirty="0"/>
              <a:t>Streaming Programs on Digital Media with Ads </a:t>
            </a:r>
            <a:r>
              <a:rPr lang="en-US" sz="1400" dirty="0"/>
              <a:t>= Streaming Programs/Movies on PC or Mobile Device with Advertising. </a:t>
            </a:r>
          </a:p>
          <a:p>
            <a:pPr marL="342900" indent="-342900">
              <a:lnSpc>
                <a:spcPct val="100000"/>
              </a:lnSpc>
              <a:spcBef>
                <a:spcPts val="500"/>
              </a:spcBef>
              <a:buNone/>
            </a:pPr>
            <a:r>
              <a:rPr lang="en-US" sz="1400" b="1" dirty="0"/>
              <a:t>Streaming Programs on Digital Media No Ads </a:t>
            </a:r>
            <a:r>
              <a:rPr lang="en-US" sz="1400" dirty="0"/>
              <a:t>= Streaming Programs/Movies on PC or Mobile Device with no Advertising. </a:t>
            </a:r>
          </a:p>
          <a:p>
            <a:pPr marL="342900" indent="-342900">
              <a:lnSpc>
                <a:spcPct val="100000"/>
              </a:lnSpc>
              <a:spcBef>
                <a:spcPts val="500"/>
              </a:spcBef>
              <a:buNone/>
            </a:pPr>
            <a:r>
              <a:rPr lang="en-US" sz="1400" b="1" dirty="0"/>
              <a:t>Streaming Video Other Than TV Programs on Digital Media</a:t>
            </a:r>
            <a:r>
              <a:rPr lang="en-US" sz="1400" dirty="0"/>
              <a:t> = Watch streaming video other than TV programs or movies, like YouTube or online-only videos</a:t>
            </a:r>
          </a:p>
          <a:p>
            <a:pPr marL="342900" indent="-342900">
              <a:lnSpc>
                <a:spcPct val="100000"/>
              </a:lnSpc>
              <a:spcBef>
                <a:spcPts val="500"/>
              </a:spcBef>
              <a:buFont typeface="Wingdings" panose="05000000000000000000" pitchFamily="2" charset="2"/>
              <a:buNone/>
            </a:pPr>
            <a:r>
              <a:rPr lang="en-US" sz="1400" b="1" dirty="0"/>
              <a:t>Local Radio Station’s websites/apps </a:t>
            </a:r>
            <a:r>
              <a:rPr lang="en-US" sz="1400" dirty="0"/>
              <a:t>= Use a local radio station website/app </a:t>
            </a:r>
            <a:r>
              <a:rPr lang="en-US" sz="1400" dirty="0">
                <a:solidFill>
                  <a:srgbClr val="000000"/>
                </a:solidFill>
              </a:rPr>
              <a:t>via computer, tablet or smartphone</a:t>
            </a:r>
          </a:p>
          <a:p>
            <a:pPr marL="342900" indent="-342900">
              <a:lnSpc>
                <a:spcPct val="100000"/>
              </a:lnSpc>
              <a:spcBef>
                <a:spcPts val="500"/>
              </a:spcBef>
              <a:buNone/>
            </a:pPr>
            <a:r>
              <a:rPr lang="en-US" sz="1400" b="1" dirty="0"/>
              <a:t>Streaming Audio </a:t>
            </a:r>
            <a:r>
              <a:rPr lang="en-US" sz="1400" dirty="0"/>
              <a:t>=</a:t>
            </a:r>
            <a:r>
              <a:rPr lang="en-US" sz="1400" b="1" dirty="0"/>
              <a:t> </a:t>
            </a:r>
            <a:r>
              <a:rPr lang="en-US" sz="1400" dirty="0"/>
              <a:t>Use streaming audio (Pandora, Spotify, etc.) </a:t>
            </a:r>
            <a:r>
              <a:rPr lang="en-US" sz="1400" dirty="0">
                <a:solidFill>
                  <a:srgbClr val="000000"/>
                </a:solidFill>
              </a:rPr>
              <a:t>via computer, tablet or smartphone</a:t>
            </a:r>
          </a:p>
          <a:p>
            <a:pPr marL="342900" indent="-342900">
              <a:lnSpc>
                <a:spcPct val="100000"/>
              </a:lnSpc>
              <a:spcBef>
                <a:spcPts val="500"/>
              </a:spcBef>
              <a:buNone/>
            </a:pPr>
            <a:r>
              <a:rPr lang="en-US" sz="1400" b="1" dirty="0">
                <a:solidFill>
                  <a:srgbClr val="000000"/>
                </a:solidFill>
              </a:rPr>
              <a:t>Podcasts </a:t>
            </a:r>
            <a:r>
              <a:rPr lang="en-US" sz="1400" dirty="0">
                <a:solidFill>
                  <a:srgbClr val="000000"/>
                </a:solidFill>
              </a:rPr>
              <a:t>=</a:t>
            </a:r>
            <a:r>
              <a:rPr lang="en-US" sz="1400" b="1" dirty="0">
                <a:solidFill>
                  <a:srgbClr val="000000"/>
                </a:solidFill>
              </a:rPr>
              <a:t> </a:t>
            </a:r>
            <a:r>
              <a:rPr lang="en-US" sz="1400" dirty="0">
                <a:solidFill>
                  <a:srgbClr val="000000"/>
                </a:solidFill>
              </a:rPr>
              <a:t>Listen to podcasts via computer, tablet or smartphone</a:t>
            </a:r>
          </a:p>
          <a:p>
            <a:pPr marL="342900" indent="-342900">
              <a:lnSpc>
                <a:spcPct val="100000"/>
              </a:lnSpc>
              <a:spcBef>
                <a:spcPts val="500"/>
              </a:spcBef>
              <a:buFont typeface="Wingdings" panose="05000000000000000000" pitchFamily="2" charset="2"/>
              <a:buNone/>
            </a:pPr>
            <a:r>
              <a:rPr lang="en-US" sz="1400" b="1" dirty="0"/>
              <a:t>Internet-Print (</a:t>
            </a:r>
            <a:r>
              <a:rPr lang="en-US" sz="1400" b="1" dirty="0">
                <a:solidFill>
                  <a:srgbClr val="000000"/>
                </a:solidFill>
              </a:rPr>
              <a:t>Newspapers/Magazines)</a:t>
            </a:r>
            <a:r>
              <a:rPr lang="en-US" sz="1400" dirty="0">
                <a:solidFill>
                  <a:srgbClr val="000000"/>
                </a:solidFill>
              </a:rPr>
              <a:t> = Read a digital version of a newspaper or magazine (website or app)</a:t>
            </a:r>
          </a:p>
          <a:p>
            <a:pPr marL="342900" indent="-342900">
              <a:lnSpc>
                <a:spcPct val="100000"/>
              </a:lnSpc>
              <a:spcBef>
                <a:spcPts val="500"/>
              </a:spcBef>
              <a:buNone/>
            </a:pPr>
            <a:r>
              <a:rPr lang="en-US" sz="1400" b="1" dirty="0"/>
              <a:t>Broadcast TV News Websites/Apps </a:t>
            </a:r>
            <a:r>
              <a:rPr lang="en-US" sz="1400" dirty="0"/>
              <a:t>= Use a National broadcast or local TV station’s website or app for news, weather, or sports </a:t>
            </a:r>
          </a:p>
          <a:p>
            <a:pPr marL="342900" indent="-342900">
              <a:lnSpc>
                <a:spcPct val="100000"/>
              </a:lnSpc>
              <a:spcBef>
                <a:spcPts val="500"/>
              </a:spcBef>
              <a:buFont typeface="Wingdings" panose="05000000000000000000" pitchFamily="2" charset="2"/>
              <a:buNone/>
            </a:pPr>
            <a:r>
              <a:rPr lang="en-US" sz="1400" b="1" dirty="0"/>
              <a:t>Cable News Channels’ Websites/Apps</a:t>
            </a:r>
            <a:r>
              <a:rPr lang="en-US" sz="1400" dirty="0"/>
              <a:t> = Use a cable </a:t>
            </a:r>
            <a:br>
              <a:rPr lang="en-US" sz="1400" dirty="0"/>
            </a:br>
            <a:r>
              <a:rPr lang="en-US" sz="1400" dirty="0"/>
              <a:t>news channel’s website for news, weather or sports</a:t>
            </a:r>
          </a:p>
          <a:p>
            <a:pPr marL="342900" indent="-342900">
              <a:lnSpc>
                <a:spcPct val="100000"/>
              </a:lnSpc>
              <a:spcBef>
                <a:spcPts val="500"/>
              </a:spcBef>
              <a:buFont typeface="Wingdings" panose="05000000000000000000" pitchFamily="2" charset="2"/>
              <a:buNone/>
            </a:pPr>
            <a:endParaRPr lang="en-US" sz="1400" dirty="0">
              <a:solidFill>
                <a:srgbClr val="000000"/>
              </a:solidFill>
            </a:endParaRPr>
          </a:p>
        </p:txBody>
      </p:sp>
    </p:spTree>
    <p:extLst>
      <p:ext uri="{BB962C8B-B14F-4D97-AF65-F5344CB8AC3E}">
        <p14:creationId xmlns:p14="http://schemas.microsoft.com/office/powerpoint/2010/main" val="443143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352809" cy="1089529"/>
          </a:xfrm>
        </p:spPr>
        <p:txBody>
          <a:bodyPr/>
          <a:lstStyle/>
          <a:p>
            <a:r>
              <a:rPr lang="en-US" sz="3600" dirty="0"/>
              <a:t>TV Has Highest Reach of Ad Supported Platforms Broadcast Leads the Way For Online Shoppers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12</a:t>
            </a:fld>
            <a:endParaRPr lang="en-US" dirty="0"/>
          </a:p>
        </p:txBody>
      </p:sp>
      <p:sp>
        <p:nvSpPr>
          <p:cNvPr id="5" name="Text Placeholder 4"/>
          <p:cNvSpPr>
            <a:spLocks noGrp="1"/>
          </p:cNvSpPr>
          <p:nvPr>
            <p:ph type="body" sz="quarter" idx="13"/>
          </p:nvPr>
        </p:nvSpPr>
        <p:spPr>
          <a:xfrm>
            <a:off x="609601" y="6324600"/>
            <a:ext cx="9372599" cy="507831"/>
          </a:xfrm>
        </p:spPr>
        <p:txBody>
          <a:bodyPr/>
          <a:lstStyle/>
          <a:p>
            <a:pPr eaLnBrk="0" hangingPunct="0"/>
            <a:r>
              <a:rPr lang="en-US" dirty="0"/>
              <a:t>Source: GfK TVB Media Comparisons Study 2022. M-S 4A-4A. Persons 18+ Have you recently, or do you plan in the next month, to do any shopping online: Yes. Online/internet platforms such as email, social media, internet radio and websites, are totaled for any online device-PC, Smartphone and Tablets. Broadcast TV News Websites/Apps includes local TV station &amp; network websites/apps for news/weather/sports.</a:t>
            </a:r>
          </a:p>
        </p:txBody>
      </p:sp>
      <p:sp>
        <p:nvSpPr>
          <p:cNvPr id="8" name="TextBox 7">
            <a:extLst>
              <a:ext uri="{FF2B5EF4-FFF2-40B4-BE49-F238E27FC236}">
                <a16:creationId xmlns:a16="http://schemas.microsoft.com/office/drawing/2014/main" id="{ED56104E-4342-4C00-9E11-7DE069C8EF41}"/>
              </a:ext>
            </a:extLst>
          </p:cNvPr>
          <p:cNvSpPr txBox="1"/>
          <p:nvPr/>
        </p:nvSpPr>
        <p:spPr>
          <a:xfrm>
            <a:off x="2895600" y="1153180"/>
            <a:ext cx="6095128" cy="523220"/>
          </a:xfrm>
          <a:prstGeom prst="rect">
            <a:avLst/>
          </a:prstGeom>
          <a:noFill/>
        </p:spPr>
        <p:txBody>
          <a:bodyPr wrap="square">
            <a:spAutoFit/>
          </a:bodyPr>
          <a:lstStyle/>
          <a:p>
            <a:pPr algn="ctr" rtl="0">
              <a:defRPr sz="1600" b="1" i="0" u="none" strike="noStrike" kern="1200" spc="0" baseline="0">
                <a:solidFill>
                  <a:prstClr val="black"/>
                </a:solidFill>
                <a:latin typeface="+mn-lt"/>
                <a:ea typeface="+mn-ea"/>
                <a:cs typeface="+mn-cs"/>
              </a:defRPr>
            </a:pPr>
            <a:r>
              <a:rPr lang="en-US" sz="1400" b="1" i="0" baseline="0" dirty="0">
                <a:effectLst/>
              </a:rPr>
              <a:t>% Reached Yesterday</a:t>
            </a:r>
            <a:endParaRPr lang="en-US" sz="1400" dirty="0">
              <a:effectLst/>
            </a:endParaRPr>
          </a:p>
          <a:p>
            <a:pPr algn="ctr" rtl="0">
              <a:defRPr sz="1600" b="1" i="0" u="none" strike="noStrike" kern="1200" spc="0" baseline="0">
                <a:solidFill>
                  <a:prstClr val="black"/>
                </a:solidFill>
                <a:latin typeface="+mn-lt"/>
                <a:ea typeface="+mn-ea"/>
                <a:cs typeface="+mn-cs"/>
              </a:defRPr>
            </a:pPr>
            <a:r>
              <a:rPr lang="en-US" sz="1400" b="1" i="0" baseline="0" dirty="0">
                <a:effectLst/>
              </a:rPr>
              <a:t>Adults 18+ Online Shoppers</a:t>
            </a:r>
            <a:endParaRPr lang="en-US" sz="1400" dirty="0">
              <a:effectLst/>
            </a:endParaRPr>
          </a:p>
        </p:txBody>
      </p:sp>
      <p:graphicFrame>
        <p:nvGraphicFramePr>
          <p:cNvPr id="9" name="Chart 8">
            <a:extLst>
              <a:ext uri="{FF2B5EF4-FFF2-40B4-BE49-F238E27FC236}">
                <a16:creationId xmlns:a16="http://schemas.microsoft.com/office/drawing/2014/main" id="{E84EC101-B9FF-472B-8108-537F3046D280}"/>
              </a:ext>
            </a:extLst>
          </p:cNvPr>
          <p:cNvGraphicFramePr/>
          <p:nvPr>
            <p:extLst>
              <p:ext uri="{D42A27DB-BD31-4B8C-83A1-F6EECF244321}">
                <p14:modId xmlns:p14="http://schemas.microsoft.com/office/powerpoint/2010/main" val="1953832374"/>
              </p:ext>
            </p:extLst>
          </p:nvPr>
        </p:nvGraphicFramePr>
        <p:xfrm>
          <a:off x="76200" y="1478930"/>
          <a:ext cx="11963400" cy="47694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5955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The Majority of TV Program Reach</a:t>
            </a:r>
            <a:br>
              <a:rPr lang="en-US" sz="3600" dirty="0"/>
            </a:br>
            <a:r>
              <a:rPr lang="en-US" sz="3600" dirty="0"/>
              <a:t> is Through Linear TV</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13</a:t>
            </a:fld>
            <a:endParaRPr lang="en-US" dirty="0"/>
          </a:p>
        </p:txBody>
      </p:sp>
      <p:sp>
        <p:nvSpPr>
          <p:cNvPr id="5" name="Text Placeholder 4"/>
          <p:cNvSpPr>
            <a:spLocks noGrp="1"/>
          </p:cNvSpPr>
          <p:nvPr>
            <p:ph type="body" sz="quarter" idx="13"/>
          </p:nvPr>
        </p:nvSpPr>
        <p:spPr>
          <a:xfrm>
            <a:off x="609601" y="6338500"/>
            <a:ext cx="9448799" cy="369332"/>
          </a:xfrm>
        </p:spPr>
        <p:txBody>
          <a:bodyPr/>
          <a:lstStyle/>
          <a:p>
            <a:r>
              <a:rPr lang="en-US" dirty="0"/>
              <a:t>Source: GfK TVB Media Comparisons Study 2022. M-S 4A-4A. Persons 18+ Have you recently, or do you plan in the next month, to do any shopping online: Yes.</a:t>
            </a:r>
          </a:p>
        </p:txBody>
      </p:sp>
      <p:graphicFrame>
        <p:nvGraphicFramePr>
          <p:cNvPr id="6" name="Chart 5">
            <a:extLst>
              <a:ext uri="{FF2B5EF4-FFF2-40B4-BE49-F238E27FC236}">
                <a16:creationId xmlns:a16="http://schemas.microsoft.com/office/drawing/2014/main" id="{1348B50B-E7B5-4566-9069-9F6F4A3BFDF4}"/>
              </a:ext>
            </a:extLst>
          </p:cNvPr>
          <p:cNvGraphicFramePr/>
          <p:nvPr>
            <p:extLst>
              <p:ext uri="{D42A27DB-BD31-4B8C-83A1-F6EECF244321}">
                <p14:modId xmlns:p14="http://schemas.microsoft.com/office/powerpoint/2010/main" val="3008716501"/>
              </p:ext>
            </p:extLst>
          </p:nvPr>
        </p:nvGraphicFramePr>
        <p:xfrm>
          <a:off x="381000" y="1112183"/>
          <a:ext cx="11352809" cy="53648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103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68442"/>
            <a:ext cx="11352809" cy="1421928"/>
          </a:xfrm>
        </p:spPr>
        <p:txBody>
          <a:bodyPr/>
          <a:lstStyle/>
          <a:p>
            <a:r>
              <a:rPr lang="en-US" sz="3200" dirty="0"/>
              <a:t>Streaming with NO Advertising </a:t>
            </a:r>
            <a:br>
              <a:rPr lang="en-US" sz="3200" dirty="0"/>
            </a:br>
            <a:r>
              <a:rPr lang="en-US" sz="3200" dirty="0"/>
              <a:t>Advertisers Cannot Reach these Viewers</a:t>
            </a:r>
            <a:br>
              <a:rPr lang="en-US" sz="3200" dirty="0"/>
            </a:br>
            <a:r>
              <a:rPr lang="en-US" sz="3200" dirty="0"/>
              <a:t> </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14</a:t>
            </a:fld>
            <a:endParaRPr lang="en-US" dirty="0"/>
          </a:p>
        </p:txBody>
      </p:sp>
      <p:sp>
        <p:nvSpPr>
          <p:cNvPr id="5" name="Text Placeholder 4"/>
          <p:cNvSpPr>
            <a:spLocks noGrp="1"/>
          </p:cNvSpPr>
          <p:nvPr>
            <p:ph type="body" sz="quarter" idx="13"/>
          </p:nvPr>
        </p:nvSpPr>
        <p:spPr>
          <a:xfrm>
            <a:off x="434679" y="6392577"/>
            <a:ext cx="9318920" cy="369332"/>
          </a:xfrm>
        </p:spPr>
        <p:txBody>
          <a:bodyPr/>
          <a:lstStyle/>
          <a:p>
            <a:r>
              <a:rPr lang="en-US" dirty="0"/>
              <a:t>Source: GfK TVB Media Comparisons Study 2022. M-S 4A-4A. Persons 18+ Have you recently, or do you plan in the next month, to do any shopping online: Yes.</a:t>
            </a:r>
          </a:p>
        </p:txBody>
      </p:sp>
      <p:graphicFrame>
        <p:nvGraphicFramePr>
          <p:cNvPr id="7" name="Chart 6"/>
          <p:cNvGraphicFramePr/>
          <p:nvPr>
            <p:extLst>
              <p:ext uri="{D42A27DB-BD31-4B8C-83A1-F6EECF244321}">
                <p14:modId xmlns:p14="http://schemas.microsoft.com/office/powerpoint/2010/main" val="3372979559"/>
              </p:ext>
            </p:extLst>
          </p:nvPr>
        </p:nvGraphicFramePr>
        <p:xfrm>
          <a:off x="304800" y="1839104"/>
          <a:ext cx="7002902" cy="464593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DA0FC0F-F400-46B5-A9B1-5784683BD49C}"/>
              </a:ext>
            </a:extLst>
          </p:cNvPr>
          <p:cNvSpPr txBox="1"/>
          <p:nvPr/>
        </p:nvSpPr>
        <p:spPr>
          <a:xfrm>
            <a:off x="1752600" y="1109255"/>
            <a:ext cx="8745664" cy="584775"/>
          </a:xfrm>
          <a:prstGeom prst="rect">
            <a:avLst/>
          </a:prstGeom>
          <a:noFill/>
        </p:spPr>
        <p:txBody>
          <a:bodyPr wrap="none" rtlCol="0">
            <a:spAutoFit/>
          </a:bodyPr>
          <a:lstStyle/>
          <a:p>
            <a:r>
              <a:rPr lang="en-US" sz="3200" dirty="0">
                <a:solidFill>
                  <a:srgbClr val="0000FF"/>
                </a:solidFill>
              </a:rPr>
              <a:t>But Broadcast Assets </a:t>
            </a:r>
            <a:r>
              <a:rPr lang="en-US" sz="3200" b="1" dirty="0">
                <a:solidFill>
                  <a:srgbClr val="0000FF"/>
                </a:solidFill>
              </a:rPr>
              <a:t>Can</a:t>
            </a:r>
            <a:r>
              <a:rPr lang="en-US" sz="3200" dirty="0">
                <a:solidFill>
                  <a:srgbClr val="0000FF"/>
                </a:solidFill>
              </a:rPr>
              <a:t> Reach Most of Them</a:t>
            </a:r>
          </a:p>
        </p:txBody>
      </p:sp>
      <p:graphicFrame>
        <p:nvGraphicFramePr>
          <p:cNvPr id="8" name="Content Placeholder 7">
            <a:extLst>
              <a:ext uri="{FF2B5EF4-FFF2-40B4-BE49-F238E27FC236}">
                <a16:creationId xmlns:a16="http://schemas.microsoft.com/office/drawing/2014/main" id="{DEB77820-9D55-44B9-AC0C-0F4E9DCA41F3}"/>
              </a:ext>
            </a:extLst>
          </p:cNvPr>
          <p:cNvGraphicFramePr>
            <a:graphicFrameLocks noGrp="1"/>
          </p:cNvGraphicFramePr>
          <p:nvPr>
            <p:ph idx="1"/>
            <p:extLst>
              <p:ext uri="{D42A27DB-BD31-4B8C-83A1-F6EECF244321}">
                <p14:modId xmlns:p14="http://schemas.microsoft.com/office/powerpoint/2010/main" val="1053070800"/>
              </p:ext>
            </p:extLst>
          </p:nvPr>
        </p:nvGraphicFramePr>
        <p:xfrm>
          <a:off x="7627495" y="1839104"/>
          <a:ext cx="4572000" cy="4042809"/>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a:extLst>
              <a:ext uri="{FF2B5EF4-FFF2-40B4-BE49-F238E27FC236}">
                <a16:creationId xmlns:a16="http://schemas.microsoft.com/office/drawing/2014/main" id="{22B80438-0D8B-431C-B32B-D5DF663566D0}"/>
              </a:ext>
            </a:extLst>
          </p:cNvPr>
          <p:cNvCxnSpPr/>
          <p:nvPr/>
        </p:nvCxnSpPr>
        <p:spPr>
          <a:xfrm>
            <a:off x="7467601" y="2057400"/>
            <a:ext cx="0" cy="3824513"/>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390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Time Spent</a:t>
            </a:r>
          </a:p>
        </p:txBody>
      </p:sp>
      <p:sp>
        <p:nvSpPr>
          <p:cNvPr id="3" name="Content Placeholder 2">
            <a:extLst>
              <a:ext uri="{FF2B5EF4-FFF2-40B4-BE49-F238E27FC236}">
                <a16:creationId xmlns:a16="http://schemas.microsoft.com/office/drawing/2014/main" id="{18CFA5C1-C9B3-4171-987E-99F2F94EC26D}"/>
              </a:ext>
            </a:extLst>
          </p:cNvPr>
          <p:cNvSpPr>
            <a:spLocks noGrp="1"/>
          </p:cNvSpPr>
          <p:nvPr>
            <p:ph idx="1"/>
          </p:nvPr>
        </p:nvSpPr>
        <p:spPr/>
        <p:txBody>
          <a:bodyPr>
            <a:normAutofit/>
          </a:bodyPr>
          <a:lstStyle/>
          <a:p>
            <a:pPr marL="290513" indent="-290513"/>
            <a:r>
              <a:rPr lang="en-US" sz="3600" dirty="0"/>
              <a:t>If users spent even one minute a day with a platform they were included in that platform’s “Reach”</a:t>
            </a:r>
          </a:p>
          <a:p>
            <a:pPr marL="290513" indent="-290513"/>
            <a:endParaRPr lang="en-US" sz="3600" dirty="0"/>
          </a:p>
          <a:p>
            <a:pPr marL="290513" indent="-290513"/>
            <a:r>
              <a:rPr lang="en-US" sz="3600" dirty="0"/>
              <a:t>A better measure of engagement is “time spent,” which reflects how much time people invest with a platform daily.</a:t>
            </a:r>
          </a:p>
        </p:txBody>
      </p:sp>
      <p:sp>
        <p:nvSpPr>
          <p:cNvPr id="4" name="Slide Number Placeholder 3">
            <a:extLst>
              <a:ext uri="{FF2B5EF4-FFF2-40B4-BE49-F238E27FC236}">
                <a16:creationId xmlns:a16="http://schemas.microsoft.com/office/drawing/2014/main" id="{F3750880-CF8D-42E8-A6F7-2E251DB00A93}"/>
              </a:ext>
            </a:extLst>
          </p:cNvPr>
          <p:cNvSpPr>
            <a:spLocks noGrp="1"/>
          </p:cNvSpPr>
          <p:nvPr>
            <p:ph type="sldNum" sz="quarter" idx="12"/>
          </p:nvPr>
        </p:nvSpPr>
        <p:spPr/>
        <p:txBody>
          <a:bodyPr/>
          <a:lstStyle/>
          <a:p>
            <a:fld id="{BB88B489-69ED-4F0A-A940-13A5E0BFFCBC}" type="slidenum">
              <a:rPr lang="en-US" smtClean="0"/>
              <a:pPr/>
              <a:t>15</a:t>
            </a:fld>
            <a:endParaRPr lang="en-US" dirty="0"/>
          </a:p>
        </p:txBody>
      </p:sp>
    </p:spTree>
    <p:extLst>
      <p:ext uri="{BB962C8B-B14F-4D97-AF65-F5344CB8AC3E}">
        <p14:creationId xmlns:p14="http://schemas.microsoft.com/office/powerpoint/2010/main" val="3879618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486140" cy="1089529"/>
          </a:xfrm>
        </p:spPr>
        <p:txBody>
          <a:bodyPr/>
          <a:lstStyle/>
          <a:p>
            <a:r>
              <a:rPr lang="en-US" sz="3600" dirty="0"/>
              <a:t>Online Shoppers Spend the Most Time with Television</a:t>
            </a:r>
            <a:br>
              <a:rPr lang="en-US" sz="3600" dirty="0"/>
            </a:br>
            <a:r>
              <a:rPr lang="en-US" sz="3600" dirty="0"/>
              <a:t> of All Ad Supported Platforms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16</a:t>
            </a:fld>
            <a:endParaRPr lang="en-US" dirty="0">
              <a:solidFill>
                <a:prstClr val="black"/>
              </a:solidFill>
            </a:endParaRPr>
          </a:p>
        </p:txBody>
      </p:sp>
      <p:sp>
        <p:nvSpPr>
          <p:cNvPr id="5" name="Text Placeholder 4"/>
          <p:cNvSpPr>
            <a:spLocks noGrp="1"/>
          </p:cNvSpPr>
          <p:nvPr>
            <p:ph type="body" sz="quarter" idx="13"/>
          </p:nvPr>
        </p:nvSpPr>
        <p:spPr>
          <a:xfrm>
            <a:off x="419595" y="6248400"/>
            <a:ext cx="9334501" cy="553998"/>
          </a:xfrm>
        </p:spPr>
        <p:txBody>
          <a:bodyPr/>
          <a:lstStyle/>
          <a:p>
            <a:r>
              <a:rPr lang="en-US" dirty="0"/>
              <a:t>Source: GfK TVB Media Comparisons Study 2022. M-S 4A-4A. Persons 18+ Have you recently, or do you plan in the next month, to do any shopping online: Yes. Online/internet platforms such as email, social media, internet radio and websites, are totaled for any online device-PC, Smartphone and Tablets.                         Broadcast TV News Websites/Apps includes local TV station &amp; network websites/apps for news/weather/sports.</a:t>
            </a:r>
          </a:p>
        </p:txBody>
      </p:sp>
      <p:graphicFrame>
        <p:nvGraphicFramePr>
          <p:cNvPr id="7" name="Chart 6">
            <a:extLst>
              <a:ext uri="{FF2B5EF4-FFF2-40B4-BE49-F238E27FC236}">
                <a16:creationId xmlns:a16="http://schemas.microsoft.com/office/drawing/2014/main" id="{29B9A710-21EB-497C-B199-59F401783BB8}"/>
              </a:ext>
            </a:extLst>
          </p:cNvPr>
          <p:cNvGraphicFramePr/>
          <p:nvPr>
            <p:extLst>
              <p:ext uri="{D42A27DB-BD31-4B8C-83A1-F6EECF244321}">
                <p14:modId xmlns:p14="http://schemas.microsoft.com/office/powerpoint/2010/main" val="83517946"/>
              </p:ext>
            </p:extLst>
          </p:nvPr>
        </p:nvGraphicFramePr>
        <p:xfrm>
          <a:off x="114210" y="1371600"/>
          <a:ext cx="1148614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7C96E4CE-5A07-4BF0-AB44-A2DF2698398C}"/>
              </a:ext>
            </a:extLst>
          </p:cNvPr>
          <p:cNvSpPr txBox="1"/>
          <p:nvPr/>
        </p:nvSpPr>
        <p:spPr>
          <a:xfrm>
            <a:off x="7467600" y="3962400"/>
            <a:ext cx="4038600" cy="738664"/>
          </a:xfrm>
          <a:prstGeom prst="rect">
            <a:avLst/>
          </a:prstGeom>
          <a:noFill/>
        </p:spPr>
        <p:txBody>
          <a:bodyPr wrap="square">
            <a:spAutoFit/>
          </a:bodyPr>
          <a:lstStyle/>
          <a:p>
            <a:pPr algn="ctr" rtl="0">
              <a:defRPr sz="1400" b="1" i="0" u="none" strike="noStrike" kern="1200" spc="0" baseline="0">
                <a:solidFill>
                  <a:prstClr val="black"/>
                </a:solidFill>
                <a:latin typeface="+mn-lt"/>
                <a:ea typeface="+mn-ea"/>
                <a:cs typeface="+mn-cs"/>
              </a:defRPr>
            </a:pPr>
            <a:r>
              <a:rPr lang="en-US" sz="1400" b="1" i="0" baseline="0" dirty="0">
                <a:effectLst/>
              </a:rPr>
              <a:t>Daily Time Spent Yesterday A18+ </a:t>
            </a:r>
            <a:br>
              <a:rPr lang="en-US" sz="1400" b="1" i="0" baseline="0" dirty="0">
                <a:effectLst/>
              </a:rPr>
            </a:br>
            <a:r>
              <a:rPr lang="en-US" sz="1400" b="1" i="0" baseline="0" dirty="0">
                <a:effectLst/>
              </a:rPr>
              <a:t>Online Shoppers</a:t>
            </a:r>
          </a:p>
          <a:p>
            <a:pPr algn="ctr" rtl="0">
              <a:defRPr sz="1400" b="1" i="0" u="none" strike="noStrike" kern="1200" spc="0" baseline="0">
                <a:solidFill>
                  <a:prstClr val="black"/>
                </a:solidFill>
                <a:latin typeface="+mn-lt"/>
                <a:ea typeface="+mn-ea"/>
                <a:cs typeface="+mn-cs"/>
              </a:defRPr>
            </a:pPr>
            <a:r>
              <a:rPr lang="en-US" sz="1400" b="1" i="0" baseline="0" dirty="0">
                <a:effectLst/>
              </a:rPr>
              <a:t>(In </a:t>
            </a:r>
            <a:r>
              <a:rPr lang="en-US" sz="1400" b="1" i="0" baseline="0" dirty="0" err="1">
                <a:effectLst/>
              </a:rPr>
              <a:t>Hours:Minutes</a:t>
            </a:r>
            <a:r>
              <a:rPr lang="en-US" sz="1400" b="1" i="0" baseline="0" dirty="0">
                <a:effectLst/>
              </a:rPr>
              <a:t>)</a:t>
            </a:r>
          </a:p>
        </p:txBody>
      </p:sp>
    </p:spTree>
    <p:extLst>
      <p:ext uri="{BB962C8B-B14F-4D97-AF65-F5344CB8AC3E}">
        <p14:creationId xmlns:p14="http://schemas.microsoft.com/office/powerpoint/2010/main" val="2401946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595" y="152400"/>
            <a:ext cx="11352809" cy="1089529"/>
          </a:xfrm>
        </p:spPr>
        <p:txBody>
          <a:bodyPr/>
          <a:lstStyle/>
          <a:p>
            <a:r>
              <a:rPr lang="en-US" sz="3600" dirty="0"/>
              <a:t>Most Time Spent with TV Programs</a:t>
            </a:r>
            <a:br>
              <a:rPr lang="en-US" sz="3600" dirty="0"/>
            </a:br>
            <a:r>
              <a:rPr lang="en-US" sz="3600" dirty="0"/>
              <a:t> is On Linear TV For Online Shoppers</a:t>
            </a:r>
          </a:p>
        </p:txBody>
      </p:sp>
      <p:sp>
        <p:nvSpPr>
          <p:cNvPr id="5" name="Text Placeholder 4"/>
          <p:cNvSpPr>
            <a:spLocks noGrp="1"/>
          </p:cNvSpPr>
          <p:nvPr>
            <p:ph type="body" sz="quarter" idx="13"/>
          </p:nvPr>
        </p:nvSpPr>
        <p:spPr>
          <a:xfrm>
            <a:off x="457200" y="6392577"/>
            <a:ext cx="9448799" cy="369332"/>
          </a:xfrm>
        </p:spPr>
        <p:txBody>
          <a:bodyPr/>
          <a:lstStyle/>
          <a:p>
            <a:r>
              <a:rPr lang="en-US" dirty="0"/>
              <a:t>Source: GfK TVB Media Comparisons Study 2022. M-S 4A-4A. Persons 18+ Have you recently, or do you plan in the next month, to do any shopping online: Yes.</a:t>
            </a:r>
          </a:p>
        </p:txBody>
      </p:sp>
      <p:graphicFrame>
        <p:nvGraphicFramePr>
          <p:cNvPr id="6" name="Chart 5"/>
          <p:cNvGraphicFramePr/>
          <p:nvPr>
            <p:extLst>
              <p:ext uri="{D42A27DB-BD31-4B8C-83A1-F6EECF244321}">
                <p14:modId xmlns:p14="http://schemas.microsoft.com/office/powerpoint/2010/main" val="3995456678"/>
              </p:ext>
            </p:extLst>
          </p:nvPr>
        </p:nvGraphicFramePr>
        <p:xfrm>
          <a:off x="496289" y="1066800"/>
          <a:ext cx="11199419" cy="49801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pPr/>
              <a:t>17</a:t>
            </a:fld>
            <a:endParaRPr lang="en-US" dirty="0"/>
          </a:p>
        </p:txBody>
      </p:sp>
    </p:spTree>
    <p:extLst>
      <p:ext uri="{BB962C8B-B14F-4D97-AF65-F5344CB8AC3E}">
        <p14:creationId xmlns:p14="http://schemas.microsoft.com/office/powerpoint/2010/main" val="2593868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18</a:t>
            </a:fld>
            <a:endParaRPr lang="en-US" dirty="0">
              <a:solidFill>
                <a:prstClr val="black"/>
              </a:solidFill>
            </a:endParaRPr>
          </a:p>
        </p:txBody>
      </p:sp>
      <p:graphicFrame>
        <p:nvGraphicFramePr>
          <p:cNvPr id="7" name="Chart 6"/>
          <p:cNvGraphicFramePr/>
          <p:nvPr>
            <p:extLst>
              <p:ext uri="{D42A27DB-BD31-4B8C-83A1-F6EECF244321}">
                <p14:modId xmlns:p14="http://schemas.microsoft.com/office/powerpoint/2010/main" val="3609241318"/>
              </p:ext>
            </p:extLst>
          </p:nvPr>
        </p:nvGraphicFramePr>
        <p:xfrm>
          <a:off x="1792705" y="685800"/>
          <a:ext cx="8034394" cy="571153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3"/>
          </p:nvPr>
        </p:nvSpPr>
        <p:spPr>
          <a:xfrm>
            <a:off x="533400" y="6531077"/>
            <a:ext cx="9753600" cy="230832"/>
          </a:xfrm>
        </p:spPr>
        <p:txBody>
          <a:bodyPr/>
          <a:lstStyle/>
          <a:p>
            <a:r>
              <a:rPr lang="en-US" dirty="0"/>
              <a:t>Source: GfK TVB Media Comparisons Study 2022. M-S 4A-4A. Persons 18+ Have you recently, or do you plan in the next month, to do any shopping online: Yes.</a:t>
            </a:r>
          </a:p>
        </p:txBody>
      </p:sp>
      <p:sp>
        <p:nvSpPr>
          <p:cNvPr id="11" name="TextBox 10"/>
          <p:cNvSpPr txBox="1"/>
          <p:nvPr/>
        </p:nvSpPr>
        <p:spPr>
          <a:xfrm>
            <a:off x="7620000" y="4583668"/>
            <a:ext cx="646331" cy="369332"/>
          </a:xfrm>
          <a:prstGeom prst="rect">
            <a:avLst/>
          </a:prstGeom>
          <a:noFill/>
        </p:spPr>
        <p:txBody>
          <a:bodyPr wrap="none" rtlCol="0">
            <a:spAutoFit/>
          </a:bodyPr>
          <a:lstStyle/>
          <a:p>
            <a:r>
              <a:rPr lang="en-US" dirty="0"/>
              <a:t>2:24</a:t>
            </a:r>
          </a:p>
        </p:txBody>
      </p:sp>
      <p:sp>
        <p:nvSpPr>
          <p:cNvPr id="12" name="TextBox 11"/>
          <p:cNvSpPr txBox="1"/>
          <p:nvPr/>
        </p:nvSpPr>
        <p:spPr>
          <a:xfrm>
            <a:off x="4115696" y="1992868"/>
            <a:ext cx="646331" cy="369332"/>
          </a:xfrm>
          <a:prstGeom prst="rect">
            <a:avLst/>
          </a:prstGeom>
          <a:noFill/>
        </p:spPr>
        <p:txBody>
          <a:bodyPr wrap="none" rtlCol="0">
            <a:spAutoFit/>
          </a:bodyPr>
          <a:lstStyle/>
          <a:p>
            <a:r>
              <a:rPr lang="en-US" dirty="0"/>
              <a:t>8:32</a:t>
            </a:r>
          </a:p>
        </p:txBody>
      </p:sp>
      <p:sp>
        <p:nvSpPr>
          <p:cNvPr id="13" name="TextBox 12"/>
          <p:cNvSpPr txBox="1"/>
          <p:nvPr/>
        </p:nvSpPr>
        <p:spPr>
          <a:xfrm>
            <a:off x="4115696" y="2362200"/>
            <a:ext cx="646331" cy="369332"/>
          </a:xfrm>
          <a:prstGeom prst="rect">
            <a:avLst/>
          </a:prstGeom>
          <a:noFill/>
        </p:spPr>
        <p:txBody>
          <a:bodyPr wrap="square" rtlCol="0">
            <a:spAutoFit/>
          </a:bodyPr>
          <a:lstStyle/>
          <a:p>
            <a:r>
              <a:rPr lang="en-US" dirty="0"/>
              <a:t>0:54</a:t>
            </a:r>
          </a:p>
        </p:txBody>
      </p:sp>
      <p:sp>
        <p:nvSpPr>
          <p:cNvPr id="14" name="TextBox 13"/>
          <p:cNvSpPr txBox="1"/>
          <p:nvPr/>
        </p:nvSpPr>
        <p:spPr>
          <a:xfrm>
            <a:off x="4115696" y="3364468"/>
            <a:ext cx="646331" cy="369332"/>
          </a:xfrm>
          <a:prstGeom prst="rect">
            <a:avLst/>
          </a:prstGeom>
          <a:noFill/>
        </p:spPr>
        <p:txBody>
          <a:bodyPr wrap="none" rtlCol="0">
            <a:spAutoFit/>
          </a:bodyPr>
          <a:lstStyle/>
          <a:p>
            <a:r>
              <a:rPr lang="en-US" dirty="0">
                <a:solidFill>
                  <a:schemeClr val="bg1"/>
                </a:solidFill>
              </a:rPr>
              <a:t>3:59</a:t>
            </a:r>
          </a:p>
        </p:txBody>
      </p:sp>
      <p:sp>
        <p:nvSpPr>
          <p:cNvPr id="15" name="TextBox 14"/>
          <p:cNvSpPr txBox="1"/>
          <p:nvPr/>
        </p:nvSpPr>
        <p:spPr>
          <a:xfrm>
            <a:off x="4115696" y="4888468"/>
            <a:ext cx="646331" cy="369332"/>
          </a:xfrm>
          <a:prstGeom prst="rect">
            <a:avLst/>
          </a:prstGeom>
          <a:noFill/>
        </p:spPr>
        <p:txBody>
          <a:bodyPr wrap="none" rtlCol="0">
            <a:spAutoFit/>
          </a:bodyPr>
          <a:lstStyle/>
          <a:p>
            <a:r>
              <a:rPr lang="en-US" dirty="0"/>
              <a:t>3:39</a:t>
            </a:r>
          </a:p>
        </p:txBody>
      </p:sp>
      <p:sp>
        <p:nvSpPr>
          <p:cNvPr id="17" name="Title 2">
            <a:extLst>
              <a:ext uri="{FF2B5EF4-FFF2-40B4-BE49-F238E27FC236}">
                <a16:creationId xmlns:a16="http://schemas.microsoft.com/office/drawing/2014/main" id="{AD8DC7BF-688F-4BB3-86AC-0A5512B37CAC}"/>
              </a:ext>
            </a:extLst>
          </p:cNvPr>
          <p:cNvSpPr txBox="1">
            <a:spLocks/>
          </p:cNvSpPr>
          <p:nvPr/>
        </p:nvSpPr>
        <p:spPr>
          <a:xfrm>
            <a:off x="304801" y="129671"/>
            <a:ext cx="11658599" cy="1089529"/>
          </a:xfrm>
          <a:prstGeom prst="rect">
            <a:avLst/>
          </a:prstGeom>
        </p:spPr>
        <p:txBody>
          <a:bodyPr vert="horz" wrap="square" lIns="91440" tIns="45720" rIns="91440" bIns="45720" rtlCol="0" anchor="t">
            <a:spAutoFit/>
          </a:bodyPr>
          <a:lstStyle>
            <a:lvl1pPr algn="ctr" defTabSz="914400" rtl="0" eaLnBrk="1" latinLnBrk="0" hangingPunct="1">
              <a:lnSpc>
                <a:spcPct val="90000"/>
              </a:lnSpc>
              <a:spcBef>
                <a:spcPct val="0"/>
              </a:spcBef>
              <a:buNone/>
              <a:defRPr sz="4000" kern="1200">
                <a:solidFill>
                  <a:srgbClr val="0000FF"/>
                </a:solidFill>
                <a:latin typeface="+mj-lt"/>
                <a:ea typeface="+mj-ea"/>
                <a:cs typeface="+mj-cs"/>
              </a:defRPr>
            </a:lvl1pPr>
          </a:lstStyle>
          <a:p>
            <a:r>
              <a:rPr lang="en-US" sz="3600" dirty="0"/>
              <a:t>Most Online is Not Exclusively Video </a:t>
            </a:r>
          </a:p>
          <a:p>
            <a:r>
              <a:rPr lang="en-US" sz="3600" dirty="0"/>
              <a:t>For Online Shoppers</a:t>
            </a:r>
          </a:p>
        </p:txBody>
      </p:sp>
    </p:spTree>
    <p:extLst>
      <p:ext uri="{BB962C8B-B14F-4D97-AF65-F5344CB8AC3E}">
        <p14:creationId xmlns:p14="http://schemas.microsoft.com/office/powerpoint/2010/main" val="2286426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1737226"/>
            <a:ext cx="11425813" cy="2377574"/>
          </a:xfrm>
        </p:spPr>
        <p:txBody>
          <a:bodyPr/>
          <a:lstStyle/>
          <a:p>
            <a:r>
              <a:rPr lang="en-US" dirty="0">
                <a:effectLst>
                  <a:outerShdw blurRad="38100" dist="38100" dir="2700000" algn="tl">
                    <a:srgbClr val="000000">
                      <a:alpha val="43137"/>
                    </a:srgbClr>
                  </a:outerShdw>
                </a:effectLst>
              </a:rPr>
              <a:t>Part 2:</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Attitude and Media Preference Questions</a:t>
            </a:r>
          </a:p>
        </p:txBody>
      </p:sp>
    </p:spTree>
    <p:extLst>
      <p:ext uri="{BB962C8B-B14F-4D97-AF65-F5344CB8AC3E}">
        <p14:creationId xmlns:p14="http://schemas.microsoft.com/office/powerpoint/2010/main" val="678464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799"/>
            <a:ext cx="11352809" cy="646331"/>
          </a:xfrm>
        </p:spPr>
        <p:txBody>
          <a:bodyPr/>
          <a:lstStyle/>
          <a:p>
            <a:r>
              <a:rPr lang="en-US"/>
              <a:t>Research Methodology Overview</a:t>
            </a:r>
            <a:endParaRPr lang="en-US" dirty="0"/>
          </a:p>
        </p:txBody>
      </p:sp>
      <p:sp>
        <p:nvSpPr>
          <p:cNvPr id="5" name="Content Placeholder 4"/>
          <p:cNvSpPr>
            <a:spLocks noGrp="1"/>
          </p:cNvSpPr>
          <p:nvPr>
            <p:ph idx="1"/>
          </p:nvPr>
        </p:nvSpPr>
        <p:spPr>
          <a:xfrm>
            <a:off x="533400" y="974018"/>
            <a:ext cx="11353800" cy="4909963"/>
          </a:xfrm>
        </p:spPr>
        <p:txBody>
          <a:bodyPr>
            <a:noAutofit/>
          </a:bodyPr>
          <a:lstStyle/>
          <a:p>
            <a:pPr marL="1201738" indent="-1201738">
              <a:lnSpc>
                <a:spcPct val="100000"/>
              </a:lnSpc>
              <a:spcBef>
                <a:spcPts val="600"/>
              </a:spcBef>
              <a:buNone/>
            </a:pPr>
            <a:r>
              <a:rPr lang="en-US" sz="2000" b="1" dirty="0">
                <a:solidFill>
                  <a:schemeClr val="tx2"/>
                </a:solidFill>
              </a:rPr>
              <a:t> WHO:</a:t>
            </a:r>
          </a:p>
          <a:p>
            <a:pPr>
              <a:lnSpc>
                <a:spcPct val="100000"/>
              </a:lnSpc>
              <a:spcBef>
                <a:spcPts val="1200"/>
              </a:spcBef>
            </a:pPr>
            <a:r>
              <a:rPr lang="en-US" sz="2000" dirty="0">
                <a:solidFill>
                  <a:schemeClr val="tx2"/>
                </a:solidFill>
              </a:rPr>
              <a:t>Interviews were collected via opt-in panel.</a:t>
            </a:r>
          </a:p>
          <a:p>
            <a:pPr>
              <a:lnSpc>
                <a:spcPct val="100000"/>
              </a:lnSpc>
              <a:spcBef>
                <a:spcPts val="1200"/>
              </a:spcBef>
            </a:pPr>
            <a:r>
              <a:rPr lang="en-US" sz="2000" dirty="0">
                <a:solidFill>
                  <a:schemeClr val="tx2"/>
                </a:solidFill>
              </a:rPr>
              <a:t>The number of respondents </a:t>
            </a:r>
            <a:r>
              <a:rPr lang="en-US" sz="2000" dirty="0"/>
              <a:t>age 18+ that have recently, or planned to in the next month, do any shopping online: Yes. n=3,222</a:t>
            </a:r>
            <a:endParaRPr lang="en-US" sz="1800" dirty="0"/>
          </a:p>
          <a:p>
            <a:pPr marL="0" indent="0">
              <a:lnSpc>
                <a:spcPct val="100000"/>
              </a:lnSpc>
              <a:spcBef>
                <a:spcPts val="1200"/>
              </a:spcBef>
              <a:buNone/>
            </a:pPr>
            <a:r>
              <a:rPr lang="en-US" sz="2000" dirty="0">
                <a:solidFill>
                  <a:schemeClr val="tx2"/>
                </a:solidFill>
              </a:rPr>
              <a:t> </a:t>
            </a:r>
          </a:p>
          <a:p>
            <a:pPr marL="0" indent="0">
              <a:lnSpc>
                <a:spcPct val="100000"/>
              </a:lnSpc>
              <a:spcBef>
                <a:spcPts val="1200"/>
              </a:spcBef>
              <a:buNone/>
            </a:pPr>
            <a:r>
              <a:rPr lang="en-US" sz="2000" b="1" dirty="0">
                <a:solidFill>
                  <a:schemeClr val="tx2"/>
                </a:solidFill>
              </a:rPr>
              <a:t>How:</a:t>
            </a:r>
          </a:p>
          <a:p>
            <a:pPr>
              <a:lnSpc>
                <a:spcPct val="100000"/>
              </a:lnSpc>
              <a:spcBef>
                <a:spcPts val="1200"/>
              </a:spcBef>
            </a:pPr>
            <a:r>
              <a:rPr lang="en-US" sz="2000" dirty="0">
                <a:solidFill>
                  <a:schemeClr val="tx2"/>
                </a:solidFill>
              </a:rPr>
              <a:t>Via a 22 minute online quantitative survey.</a:t>
            </a:r>
          </a:p>
          <a:p>
            <a:pPr>
              <a:lnSpc>
                <a:spcPct val="100000"/>
              </a:lnSpc>
              <a:spcBef>
                <a:spcPts val="1200"/>
              </a:spcBef>
            </a:pPr>
            <a:r>
              <a:rPr lang="en-US" sz="2000" dirty="0">
                <a:solidFill>
                  <a:schemeClr val="tx2"/>
                </a:solidFill>
              </a:rPr>
              <a:t>Care was taken to have an equal number of respondents reporting on each individual day so as not to overweight any individual day.</a:t>
            </a:r>
          </a:p>
          <a:p>
            <a:pPr marL="1035050" indent="-1035050">
              <a:lnSpc>
                <a:spcPct val="100000"/>
              </a:lnSpc>
              <a:spcBef>
                <a:spcPts val="1200"/>
              </a:spcBef>
              <a:buNone/>
            </a:pPr>
            <a:endParaRPr lang="en-US" sz="2000" b="1" dirty="0">
              <a:solidFill>
                <a:schemeClr val="tx2"/>
              </a:solidFill>
            </a:endParaRPr>
          </a:p>
          <a:p>
            <a:pPr marL="1035050" indent="-1035050">
              <a:lnSpc>
                <a:spcPct val="100000"/>
              </a:lnSpc>
              <a:spcBef>
                <a:spcPts val="1200"/>
              </a:spcBef>
              <a:buNone/>
            </a:pPr>
            <a:r>
              <a:rPr lang="en-US" sz="2000" b="1" dirty="0">
                <a:solidFill>
                  <a:schemeClr val="tx2"/>
                </a:solidFill>
              </a:rPr>
              <a:t>WHEN: </a:t>
            </a:r>
            <a:r>
              <a:rPr lang="en-US" sz="2000" dirty="0">
                <a:solidFill>
                  <a:schemeClr val="tx2"/>
                </a:solidFill>
              </a:rPr>
              <a:t>Interviews took place November 4</a:t>
            </a:r>
            <a:r>
              <a:rPr lang="en-US" sz="2000" baseline="30000" dirty="0">
                <a:solidFill>
                  <a:schemeClr val="tx2"/>
                </a:solidFill>
              </a:rPr>
              <a:t>th</a:t>
            </a:r>
            <a:r>
              <a:rPr lang="en-US" sz="2000" dirty="0">
                <a:solidFill>
                  <a:schemeClr val="tx2"/>
                </a:solidFill>
              </a:rPr>
              <a:t> through November 24, 2021.</a:t>
            </a:r>
          </a:p>
          <a:p>
            <a:pPr marL="1035050" indent="-1035050">
              <a:lnSpc>
                <a:spcPct val="100000"/>
              </a:lnSpc>
              <a:spcBef>
                <a:spcPts val="1200"/>
              </a:spcBef>
              <a:buNone/>
            </a:pPr>
            <a:endParaRPr lang="en-US" sz="2000" dirty="0">
              <a:solidFill>
                <a:schemeClr val="tx2"/>
              </a:solidFill>
            </a:endParaRP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2</a:t>
            </a:fld>
            <a:endParaRPr lang="en-US" dirty="0">
              <a:solidFill>
                <a:srgbClr val="1C1C1C"/>
              </a:solidFill>
            </a:endParaRPr>
          </a:p>
        </p:txBody>
      </p:sp>
      <p:sp>
        <p:nvSpPr>
          <p:cNvPr id="3" name="Text Placeholder 2"/>
          <p:cNvSpPr>
            <a:spLocks noGrp="1"/>
          </p:cNvSpPr>
          <p:nvPr>
            <p:ph type="body" sz="quarter" idx="13"/>
          </p:nvPr>
        </p:nvSpPr>
        <p:spPr>
          <a:xfrm>
            <a:off x="432185" y="6514393"/>
            <a:ext cx="8610599" cy="230832"/>
          </a:xfrm>
        </p:spPr>
        <p:txBody>
          <a:bodyPr/>
          <a:lstStyle/>
          <a:p>
            <a:r>
              <a:rPr lang="en-US" dirty="0"/>
              <a:t>Source: GfK TVB Media Comparisons Study 2022.</a:t>
            </a:r>
          </a:p>
        </p:txBody>
      </p:sp>
    </p:spTree>
    <p:extLst>
      <p:ext uri="{BB962C8B-B14F-4D97-AF65-F5344CB8AC3E}">
        <p14:creationId xmlns:p14="http://schemas.microsoft.com/office/powerpoint/2010/main" val="2475802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5187" y="1600200"/>
            <a:ext cx="11425813" cy="2751522"/>
          </a:xfrm>
        </p:spPr>
        <p:txBody>
          <a:bodyPr/>
          <a:lstStyle/>
          <a:p>
            <a:r>
              <a:rPr lang="en-US" sz="4800" dirty="0">
                <a:effectLst>
                  <a:outerShdw blurRad="38100" dist="38100" dir="2700000" algn="tl">
                    <a:srgbClr val="000000">
                      <a:alpha val="43137"/>
                    </a:srgbClr>
                  </a:outerShdw>
                </a:effectLst>
              </a:rPr>
              <a:t>If you could choose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only </a:t>
            </a:r>
            <a:r>
              <a:rPr lang="en-US" sz="4800" b="1" dirty="0">
                <a:effectLst>
                  <a:outerShdw blurRad="38100" dist="38100" dir="2700000" algn="tl">
                    <a:srgbClr val="000000">
                      <a:alpha val="43137"/>
                    </a:srgbClr>
                  </a:outerShdw>
                </a:effectLst>
              </a:rPr>
              <a:t>five</a:t>
            </a:r>
            <a:r>
              <a:rPr lang="en-US" sz="4800" dirty="0">
                <a:effectLst>
                  <a:outerShdw blurRad="38100" dist="38100" dir="2700000" algn="tl">
                    <a:srgbClr val="000000">
                      <a:alpha val="43137"/>
                    </a:srgbClr>
                  </a:outerShdw>
                </a:effectLst>
              </a:rPr>
              <a:t> networks,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which five would you choose? </a:t>
            </a:r>
            <a:br>
              <a:rPr lang="en-US" sz="4800" dirty="0">
                <a:effectLst>
                  <a:outerShdw blurRad="38100" dist="38100" dir="2700000" algn="tl">
                    <a:srgbClr val="000000">
                      <a:alpha val="43137"/>
                    </a:srgbClr>
                  </a:outerShdw>
                </a:effectLst>
              </a:rPr>
            </a:b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800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590931"/>
          </a:xfrm>
        </p:spPr>
        <p:txBody>
          <a:bodyPr/>
          <a:lstStyle/>
          <a:p>
            <a:r>
              <a:rPr lang="en-US" sz="3600" dirty="0"/>
              <a:t>Out of 5 choices, the top 4 were Broadcast Networks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602728894"/>
              </p:ext>
            </p:extLst>
          </p:nvPr>
        </p:nvGraphicFramePr>
        <p:xfrm>
          <a:off x="609600" y="1066800"/>
          <a:ext cx="11353800" cy="491013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CCDEFDE6-E0D7-4837-9BAC-C5447762A0EF}" type="slidenum">
              <a:rPr lang="en-US" smtClean="0"/>
              <a:t>21</a:t>
            </a:fld>
            <a:endParaRPr lang="en-US"/>
          </a:p>
        </p:txBody>
      </p:sp>
      <p:sp>
        <p:nvSpPr>
          <p:cNvPr id="3" name="Text Placeholder 2"/>
          <p:cNvSpPr>
            <a:spLocks noGrp="1"/>
          </p:cNvSpPr>
          <p:nvPr>
            <p:ph type="body" sz="quarter" idx="13"/>
          </p:nvPr>
        </p:nvSpPr>
        <p:spPr>
          <a:xfrm>
            <a:off x="609601" y="6477000"/>
            <a:ext cx="9296399" cy="230832"/>
          </a:xfrm>
        </p:spPr>
        <p:txBody>
          <a:bodyPr/>
          <a:lstStyle/>
          <a:p>
            <a:r>
              <a:rPr lang="en-US" dirty="0"/>
              <a:t>Source: GfK TVB Media Comparisons Study 2022.  Respondents were given 50 choices of Broadcast and Cable Networks with an option to write in a network.</a:t>
            </a:r>
          </a:p>
        </p:txBody>
      </p:sp>
      <p:sp>
        <p:nvSpPr>
          <p:cNvPr id="15" name="Rectangle 14"/>
          <p:cNvSpPr/>
          <p:nvPr/>
        </p:nvSpPr>
        <p:spPr>
          <a:xfrm>
            <a:off x="1458411" y="866745"/>
            <a:ext cx="9275176" cy="400110"/>
          </a:xfrm>
          <a:prstGeom prst="rect">
            <a:avLst/>
          </a:prstGeom>
        </p:spPr>
        <p:txBody>
          <a:bodyPr wrap="square">
            <a:spAutoFit/>
          </a:bodyPr>
          <a:lstStyle/>
          <a:p>
            <a:pPr algn="ctr"/>
            <a:r>
              <a:rPr lang="en-US" sz="2000" dirty="0"/>
              <a:t>If you could choose only </a:t>
            </a:r>
            <a:r>
              <a:rPr lang="en-US" sz="2000" b="1" dirty="0"/>
              <a:t>five</a:t>
            </a:r>
            <a:r>
              <a:rPr lang="en-US" sz="2000" dirty="0"/>
              <a:t> networks, which five would you choose? </a:t>
            </a:r>
          </a:p>
        </p:txBody>
      </p:sp>
      <p:sp>
        <p:nvSpPr>
          <p:cNvPr id="16" name="TextBox 15"/>
          <p:cNvSpPr txBox="1"/>
          <p:nvPr/>
        </p:nvSpPr>
        <p:spPr>
          <a:xfrm>
            <a:off x="986512" y="5029200"/>
            <a:ext cx="1219200" cy="646331"/>
          </a:xfrm>
          <a:prstGeom prst="rect">
            <a:avLst/>
          </a:prstGeom>
          <a:noFill/>
        </p:spPr>
        <p:txBody>
          <a:bodyPr wrap="square" rtlCol="0">
            <a:spAutoFit/>
          </a:bodyPr>
          <a:lstStyle/>
          <a:p>
            <a:pPr algn="ctr"/>
            <a:r>
              <a:rPr lang="en-US" dirty="0"/>
              <a:t>Network “A”</a:t>
            </a:r>
          </a:p>
        </p:txBody>
      </p:sp>
      <p:sp>
        <p:nvSpPr>
          <p:cNvPr id="17" name="TextBox 16"/>
          <p:cNvSpPr txBox="1"/>
          <p:nvPr/>
        </p:nvSpPr>
        <p:spPr>
          <a:xfrm>
            <a:off x="3276600" y="5029200"/>
            <a:ext cx="1219200" cy="646331"/>
          </a:xfrm>
          <a:prstGeom prst="rect">
            <a:avLst/>
          </a:prstGeom>
          <a:noFill/>
        </p:spPr>
        <p:txBody>
          <a:bodyPr wrap="square" rtlCol="0">
            <a:spAutoFit/>
          </a:bodyPr>
          <a:lstStyle/>
          <a:p>
            <a:pPr algn="ctr"/>
            <a:r>
              <a:rPr lang="en-US" dirty="0"/>
              <a:t>Network “B”</a:t>
            </a:r>
          </a:p>
        </p:txBody>
      </p:sp>
      <p:sp>
        <p:nvSpPr>
          <p:cNvPr id="18" name="TextBox 17"/>
          <p:cNvSpPr txBox="1"/>
          <p:nvPr/>
        </p:nvSpPr>
        <p:spPr>
          <a:xfrm>
            <a:off x="5486400" y="5036418"/>
            <a:ext cx="1219200" cy="646331"/>
          </a:xfrm>
          <a:prstGeom prst="rect">
            <a:avLst/>
          </a:prstGeom>
          <a:noFill/>
        </p:spPr>
        <p:txBody>
          <a:bodyPr wrap="square" rtlCol="0">
            <a:spAutoFit/>
          </a:bodyPr>
          <a:lstStyle/>
          <a:p>
            <a:pPr algn="ctr"/>
            <a:r>
              <a:rPr lang="en-US" dirty="0"/>
              <a:t>Network “C”</a:t>
            </a:r>
          </a:p>
        </p:txBody>
      </p:sp>
      <p:sp>
        <p:nvSpPr>
          <p:cNvPr id="19" name="TextBox 18"/>
          <p:cNvSpPr txBox="1"/>
          <p:nvPr/>
        </p:nvSpPr>
        <p:spPr>
          <a:xfrm>
            <a:off x="7776488" y="5036418"/>
            <a:ext cx="1219200" cy="646331"/>
          </a:xfrm>
          <a:prstGeom prst="rect">
            <a:avLst/>
          </a:prstGeom>
          <a:noFill/>
        </p:spPr>
        <p:txBody>
          <a:bodyPr wrap="square" rtlCol="0">
            <a:spAutoFit/>
          </a:bodyPr>
          <a:lstStyle/>
          <a:p>
            <a:pPr algn="ctr"/>
            <a:r>
              <a:rPr lang="en-US" dirty="0"/>
              <a:t>Network “D”</a:t>
            </a:r>
          </a:p>
        </p:txBody>
      </p:sp>
      <p:sp>
        <p:nvSpPr>
          <p:cNvPr id="20" name="TextBox 19"/>
          <p:cNvSpPr txBox="1"/>
          <p:nvPr/>
        </p:nvSpPr>
        <p:spPr>
          <a:xfrm>
            <a:off x="10058400" y="5036418"/>
            <a:ext cx="1219200" cy="646331"/>
          </a:xfrm>
          <a:prstGeom prst="rect">
            <a:avLst/>
          </a:prstGeom>
          <a:noFill/>
        </p:spPr>
        <p:txBody>
          <a:bodyPr wrap="square" rtlCol="0">
            <a:spAutoFit/>
          </a:bodyPr>
          <a:lstStyle/>
          <a:p>
            <a:pPr algn="ctr"/>
            <a:r>
              <a:rPr lang="en-US" dirty="0"/>
              <a:t>Network “E”</a:t>
            </a:r>
          </a:p>
        </p:txBody>
      </p:sp>
      <p:cxnSp>
        <p:nvCxnSpPr>
          <p:cNvPr id="6" name="Straight Connector 5"/>
          <p:cNvCxnSpPr/>
          <p:nvPr/>
        </p:nvCxnSpPr>
        <p:spPr>
          <a:xfrm>
            <a:off x="609600" y="5029200"/>
            <a:ext cx="10871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3619500" y="5943600"/>
            <a:ext cx="4953000" cy="381000"/>
            <a:chOff x="3352800" y="5964866"/>
            <a:chExt cx="4953000" cy="381000"/>
          </a:xfrm>
        </p:grpSpPr>
        <p:sp>
          <p:nvSpPr>
            <p:cNvPr id="23" name="Rectangle 22"/>
            <p:cNvSpPr/>
            <p:nvPr/>
          </p:nvSpPr>
          <p:spPr>
            <a:xfrm>
              <a:off x="3352800" y="5964866"/>
              <a:ext cx="4953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3429000" y="5986046"/>
              <a:ext cx="4872771" cy="338554"/>
              <a:chOff x="3429000" y="5986046"/>
              <a:chExt cx="4872771" cy="338554"/>
            </a:xfrm>
          </p:grpSpPr>
          <p:sp>
            <p:nvSpPr>
              <p:cNvPr id="13" name="TextBox 12"/>
              <p:cNvSpPr txBox="1"/>
              <p:nvPr/>
            </p:nvSpPr>
            <p:spPr>
              <a:xfrm>
                <a:off x="3651602" y="5986046"/>
                <a:ext cx="2333909" cy="338554"/>
              </a:xfrm>
              <a:prstGeom prst="rect">
                <a:avLst/>
              </a:prstGeom>
              <a:noFill/>
            </p:spPr>
            <p:txBody>
              <a:bodyPr wrap="none" rtlCol="0">
                <a:spAutoFit/>
              </a:bodyPr>
              <a:lstStyle/>
              <a:p>
                <a:r>
                  <a:rPr lang="en-US" sz="1600" dirty="0"/>
                  <a:t>BROADCAST NETWORK</a:t>
                </a:r>
              </a:p>
            </p:txBody>
          </p:sp>
          <p:sp>
            <p:nvSpPr>
              <p:cNvPr id="14" name="TextBox 13"/>
              <p:cNvSpPr txBox="1"/>
              <p:nvPr/>
            </p:nvSpPr>
            <p:spPr>
              <a:xfrm>
                <a:off x="6518911" y="5986046"/>
                <a:ext cx="1782860" cy="338554"/>
              </a:xfrm>
              <a:prstGeom prst="rect">
                <a:avLst/>
              </a:prstGeom>
              <a:noFill/>
            </p:spPr>
            <p:txBody>
              <a:bodyPr wrap="none" rtlCol="0">
                <a:spAutoFit/>
              </a:bodyPr>
              <a:lstStyle/>
              <a:p>
                <a:r>
                  <a:rPr lang="en-US" sz="1600" dirty="0"/>
                  <a:t>CABLE NETWORK</a:t>
                </a:r>
              </a:p>
            </p:txBody>
          </p:sp>
          <p:pic>
            <p:nvPicPr>
              <p:cNvPr id="8" name="Picture 7"/>
              <p:cNvPicPr>
                <a:picLocks noChangeAspect="1"/>
              </p:cNvPicPr>
              <p:nvPr/>
            </p:nvPicPr>
            <p:blipFill>
              <a:blip r:embed="rId3"/>
              <a:stretch>
                <a:fillRect/>
              </a:stretch>
            </p:blipFill>
            <p:spPr>
              <a:xfrm>
                <a:off x="6290311" y="6007718"/>
                <a:ext cx="327414" cy="295210"/>
              </a:xfrm>
              <a:prstGeom prst="rect">
                <a:avLst/>
              </a:prstGeom>
            </p:spPr>
          </p:pic>
          <p:pic>
            <p:nvPicPr>
              <p:cNvPr id="9" name="Picture 8"/>
              <p:cNvPicPr>
                <a:picLocks noChangeAspect="1"/>
              </p:cNvPicPr>
              <p:nvPr/>
            </p:nvPicPr>
            <p:blipFill>
              <a:blip r:embed="rId4"/>
              <a:stretch>
                <a:fillRect/>
              </a:stretch>
            </p:blipFill>
            <p:spPr>
              <a:xfrm>
                <a:off x="3429000" y="6005016"/>
                <a:ext cx="292704" cy="300615"/>
              </a:xfrm>
              <a:prstGeom prst="rect">
                <a:avLst/>
              </a:prstGeom>
            </p:spPr>
          </p:pic>
        </p:grpSp>
      </p:grpSp>
    </p:spTree>
    <p:extLst>
      <p:ext uri="{BB962C8B-B14F-4D97-AF65-F5344CB8AC3E}">
        <p14:creationId xmlns:p14="http://schemas.microsoft.com/office/powerpoint/2010/main" val="3931149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16" y="247269"/>
            <a:ext cx="12115800" cy="590931"/>
          </a:xfrm>
        </p:spPr>
        <p:txBody>
          <a:bodyPr/>
          <a:lstStyle/>
          <a:p>
            <a:r>
              <a:rPr lang="en-US" sz="3600" dirty="0"/>
              <a:t>Television Ads Motivate Online Shoppers To Learn More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22</a:t>
            </a:fld>
            <a:endParaRPr lang="en-US" dirty="0">
              <a:solidFill>
                <a:prstClr val="black"/>
              </a:solidFill>
            </a:endParaRPr>
          </a:p>
        </p:txBody>
      </p:sp>
      <p:sp>
        <p:nvSpPr>
          <p:cNvPr id="5" name="Text Placeholder 4"/>
          <p:cNvSpPr>
            <a:spLocks noGrp="1"/>
          </p:cNvSpPr>
          <p:nvPr>
            <p:ph type="body" sz="quarter" idx="13"/>
          </p:nvPr>
        </p:nvSpPr>
        <p:spPr>
          <a:xfrm>
            <a:off x="419595" y="6262382"/>
            <a:ext cx="9486405" cy="553998"/>
          </a:xfrm>
        </p:spPr>
        <p:txBody>
          <a:bodyPr/>
          <a:lstStyle/>
          <a:p>
            <a:r>
              <a:rPr lang="en-US" dirty="0"/>
              <a:t>Source: GfK TVB Media Comparisons Study 2022. Persons 18+ Have you recently, or do you plan in the next month, to do any shopping online: Yes. Q2 - From which of the following sources’ advertising are you most motivated to learn more about advertised products or brands you might like to try or buy? Respondent could select more than one answer. Broadcast TV News Websites/Apps includes local TV station &amp; network websites/apps for news/weather/sports.</a:t>
            </a:r>
          </a:p>
        </p:txBody>
      </p:sp>
      <p:sp>
        <p:nvSpPr>
          <p:cNvPr id="7" name="Rectangle 6"/>
          <p:cNvSpPr/>
          <p:nvPr/>
        </p:nvSpPr>
        <p:spPr>
          <a:xfrm>
            <a:off x="7086600" y="3513747"/>
            <a:ext cx="4811047" cy="892552"/>
          </a:xfrm>
          <a:prstGeom prst="rect">
            <a:avLst/>
          </a:prstGeom>
        </p:spPr>
        <p:txBody>
          <a:bodyPr wrap="square">
            <a:spAutoFit/>
          </a:bodyPr>
          <a:lstStyle/>
          <a:p>
            <a:pPr algn="ctr"/>
            <a:r>
              <a:rPr lang="en-US" sz="1600" b="1" dirty="0"/>
              <a:t>(%) Online Shoppers</a:t>
            </a:r>
          </a:p>
          <a:p>
            <a:pPr algn="ctr"/>
            <a:r>
              <a:rPr lang="en-US" sz="1200" b="1" dirty="0"/>
              <a:t>From which of the following advertising sources are you most motivated to learn more about the advertised products or brands you might like to try or buy?</a:t>
            </a:r>
          </a:p>
        </p:txBody>
      </p:sp>
      <p:graphicFrame>
        <p:nvGraphicFramePr>
          <p:cNvPr id="10" name="Chart 9">
            <a:extLst>
              <a:ext uri="{FF2B5EF4-FFF2-40B4-BE49-F238E27FC236}">
                <a16:creationId xmlns:a16="http://schemas.microsoft.com/office/drawing/2014/main" id="{C41E7E09-7484-4D73-96CC-070C34A80345}"/>
              </a:ext>
            </a:extLst>
          </p:cNvPr>
          <p:cNvGraphicFramePr/>
          <p:nvPr>
            <p:extLst>
              <p:ext uri="{D42A27DB-BD31-4B8C-83A1-F6EECF244321}">
                <p14:modId xmlns:p14="http://schemas.microsoft.com/office/powerpoint/2010/main" val="618660839"/>
              </p:ext>
            </p:extLst>
          </p:nvPr>
        </p:nvGraphicFramePr>
        <p:xfrm>
          <a:off x="419595" y="990600"/>
          <a:ext cx="11162804" cy="51630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8023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1"/>
            <a:ext cx="11352809" cy="1089529"/>
          </a:xfrm>
        </p:spPr>
        <p:txBody>
          <a:bodyPr/>
          <a:lstStyle/>
          <a:p>
            <a:r>
              <a:rPr lang="en-US" sz="3600" dirty="0"/>
              <a:t>Television is The Top Advertising Medium That</a:t>
            </a:r>
            <a:br>
              <a:rPr lang="en-US" sz="3600" dirty="0"/>
            </a:br>
            <a:r>
              <a:rPr lang="en-US" sz="3600" dirty="0"/>
              <a:t> Influences Purchase Decisions For Online Shoppers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23</a:t>
            </a:fld>
            <a:endParaRPr lang="en-US" dirty="0">
              <a:solidFill>
                <a:prstClr val="black"/>
              </a:solidFill>
            </a:endParaRPr>
          </a:p>
        </p:txBody>
      </p:sp>
      <p:sp>
        <p:nvSpPr>
          <p:cNvPr id="5" name="Text Placeholder 4"/>
          <p:cNvSpPr>
            <a:spLocks noGrp="1"/>
          </p:cNvSpPr>
          <p:nvPr>
            <p:ph type="body" sz="quarter" idx="13"/>
          </p:nvPr>
        </p:nvSpPr>
        <p:spPr>
          <a:xfrm>
            <a:off x="609601" y="6207911"/>
            <a:ext cx="9601199" cy="553998"/>
          </a:xfrm>
        </p:spPr>
        <p:txBody>
          <a:bodyPr/>
          <a:lstStyle/>
          <a:p>
            <a:pPr eaLnBrk="0" hangingPunct="0">
              <a:lnSpc>
                <a:spcPct val="100000"/>
              </a:lnSpc>
            </a:pPr>
            <a:r>
              <a:rPr lang="en-US" dirty="0"/>
              <a:t>Source: GfK TVB Media Comparisons Study 2022. Persons 18+ Have you recently, or do you plan in the next month, to do any shopping online: Yes. Includes only those who chose a media. Q1 - Please select the one type of advertising medium which, you feel, most influences you to make a purchase decision? Broadcast TV News Websites/Apps includes local TV station &amp; network websites/apps for news/weather/sports. </a:t>
            </a:r>
          </a:p>
        </p:txBody>
      </p:sp>
      <p:sp>
        <p:nvSpPr>
          <p:cNvPr id="9" name="Rectangle 8"/>
          <p:cNvSpPr/>
          <p:nvPr/>
        </p:nvSpPr>
        <p:spPr>
          <a:xfrm>
            <a:off x="7010400" y="4114800"/>
            <a:ext cx="4953000" cy="769441"/>
          </a:xfrm>
          <a:prstGeom prst="rect">
            <a:avLst/>
          </a:prstGeom>
        </p:spPr>
        <p:txBody>
          <a:bodyPr wrap="square">
            <a:spAutoFit/>
          </a:bodyPr>
          <a:lstStyle/>
          <a:p>
            <a:pPr algn="ctr" fontAlgn="base">
              <a:spcBef>
                <a:spcPct val="0"/>
              </a:spcBef>
              <a:spcAft>
                <a:spcPct val="0"/>
              </a:spcAft>
              <a:defRPr/>
            </a:pPr>
            <a:r>
              <a:rPr lang="en-US" sz="1600" b="1" dirty="0"/>
              <a:t>(%) Online Shoppers</a:t>
            </a:r>
            <a:endParaRPr kumimoji="0" lang="en-US" sz="1600" b="1" i="0" u="none" strike="noStrike" kern="0" cap="none" spc="0" normalizeH="0" baseline="0" noProof="0" dirty="0">
              <a:ln>
                <a:noFill/>
              </a:ln>
              <a:solidFill>
                <a:srgbClr val="000000"/>
              </a:solidFill>
              <a:effectLst/>
              <a:uLnTx/>
              <a:uFillTx/>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rPr>
              <a:t>Advertising medium which you feel most influences you to make a purchase decision</a:t>
            </a:r>
            <a:endParaRPr kumimoji="0" lang="en-US" sz="1600" b="1" i="0" u="none" strike="noStrike" kern="0" cap="none" spc="0" normalizeH="0" baseline="0" noProof="0" dirty="0">
              <a:ln>
                <a:noFill/>
              </a:ln>
              <a:solidFill>
                <a:srgbClr val="000000"/>
              </a:solidFill>
              <a:effectLst/>
              <a:uLnTx/>
              <a:uFillTx/>
            </a:endParaRPr>
          </a:p>
        </p:txBody>
      </p:sp>
      <p:graphicFrame>
        <p:nvGraphicFramePr>
          <p:cNvPr id="10" name="Chart 9">
            <a:extLst>
              <a:ext uri="{FF2B5EF4-FFF2-40B4-BE49-F238E27FC236}">
                <a16:creationId xmlns:a16="http://schemas.microsoft.com/office/drawing/2014/main" id="{F2B6D060-2FBB-4EC1-BA48-FD35F19A2C37}"/>
              </a:ext>
            </a:extLst>
          </p:cNvPr>
          <p:cNvGraphicFramePr/>
          <p:nvPr>
            <p:extLst>
              <p:ext uri="{D42A27DB-BD31-4B8C-83A1-F6EECF244321}">
                <p14:modId xmlns:p14="http://schemas.microsoft.com/office/powerpoint/2010/main" val="1729275870"/>
              </p:ext>
            </p:extLst>
          </p:nvPr>
        </p:nvGraphicFramePr>
        <p:xfrm>
          <a:off x="419595" y="1241930"/>
          <a:ext cx="11162804" cy="49659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4959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Image result for new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Image result for new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70058" y="1222408"/>
            <a:ext cx="7051883" cy="3859731"/>
          </a:xfrm>
          <a:prstGeom prst="rect">
            <a:avLst/>
          </a:prstGeom>
          <a:noFill/>
          <a:ln>
            <a:solidFill>
              <a:schemeClr val="tx2"/>
            </a:solidFill>
          </a:ln>
          <a:effectLst>
            <a:innerShdw blurRad="114300">
              <a:prstClr val="black"/>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389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80" y="152400"/>
            <a:ext cx="11687713" cy="1089529"/>
          </a:xfrm>
        </p:spPr>
        <p:txBody>
          <a:bodyPr/>
          <a:lstStyle/>
          <a:p>
            <a:r>
              <a:rPr lang="en-US" sz="3600" dirty="0"/>
              <a:t>The Primary Source For News Among Online Shoppers: Broadcast Television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609601" y="6262301"/>
            <a:ext cx="9143999" cy="507831"/>
          </a:xfrm>
        </p:spPr>
        <p:txBody>
          <a:bodyPr/>
          <a:lstStyle/>
          <a:p>
            <a:r>
              <a:rPr lang="en-US" dirty="0"/>
              <a:t>Source: GfK TVB Media Comparisons Study 2022. Persons 18+ Have you recently, or do you plan in the next month, to do any shopping online: Yes.                                                    Includes only those who chose a media. Q5 - Which one of the following sources, if any, would you say is your primary source for news?                                                                                                 Streaming radio, podcasts and radio station websites/apps &lt; 3%.</a:t>
            </a:r>
          </a:p>
        </p:txBody>
      </p:sp>
      <p:sp>
        <p:nvSpPr>
          <p:cNvPr id="9" name="Rectangle 8"/>
          <p:cNvSpPr/>
          <p:nvPr/>
        </p:nvSpPr>
        <p:spPr>
          <a:xfrm>
            <a:off x="1987358" y="1394329"/>
            <a:ext cx="8453433" cy="492443"/>
          </a:xfrm>
          <a:prstGeom prst="rect">
            <a:avLst/>
          </a:prstGeom>
        </p:spPr>
        <p:txBody>
          <a:bodyPr wrap="square">
            <a:spAutoFit/>
          </a:bodyPr>
          <a:lstStyle/>
          <a:p>
            <a:pPr lvl="0" algn="ctr"/>
            <a:r>
              <a:rPr lang="en-US" sz="1400" b="1" dirty="0"/>
              <a:t>Which one of the following sources, if any, would you say is your primary source for news?</a:t>
            </a:r>
          </a:p>
          <a:p>
            <a:pPr algn="ctr"/>
            <a:r>
              <a:rPr lang="en-US" sz="1200" b="1" dirty="0"/>
              <a:t>Online Shoppers</a:t>
            </a:r>
          </a:p>
        </p:txBody>
      </p:sp>
      <p:graphicFrame>
        <p:nvGraphicFramePr>
          <p:cNvPr id="7" name="Chart 6">
            <a:extLst>
              <a:ext uri="{FF2B5EF4-FFF2-40B4-BE49-F238E27FC236}">
                <a16:creationId xmlns:a16="http://schemas.microsoft.com/office/drawing/2014/main" id="{BBD916AE-FF97-4EEF-B79C-496C595F642E}"/>
              </a:ext>
            </a:extLst>
          </p:cNvPr>
          <p:cNvGraphicFramePr/>
          <p:nvPr>
            <p:extLst>
              <p:ext uri="{D42A27DB-BD31-4B8C-83A1-F6EECF244321}">
                <p14:modId xmlns:p14="http://schemas.microsoft.com/office/powerpoint/2010/main" val="1334158030"/>
              </p:ext>
            </p:extLst>
          </p:nvPr>
        </p:nvGraphicFramePr>
        <p:xfrm>
          <a:off x="314330" y="685800"/>
          <a:ext cx="11799490" cy="50701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7741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26</a:t>
            </a:fld>
            <a:endParaRPr lang="en-US" dirty="0">
              <a:solidFill>
                <a:prstClr val="black"/>
              </a:solidFill>
            </a:endParaRPr>
          </a:p>
        </p:txBody>
      </p:sp>
      <p:sp>
        <p:nvSpPr>
          <p:cNvPr id="5" name="Text Placeholder 4"/>
          <p:cNvSpPr>
            <a:spLocks noGrp="1"/>
          </p:cNvSpPr>
          <p:nvPr>
            <p:ph type="body" sz="quarter" idx="13"/>
          </p:nvPr>
        </p:nvSpPr>
        <p:spPr>
          <a:xfrm>
            <a:off x="609599" y="6227802"/>
            <a:ext cx="9144001" cy="553998"/>
          </a:xfrm>
        </p:spPr>
        <p:txBody>
          <a:bodyPr/>
          <a:lstStyle/>
          <a:p>
            <a:r>
              <a:rPr lang="en-US" dirty="0"/>
              <a:t>Source: GfK TVB Media Comparisons Study 2022. Persons 18+ Have you recently, or do you plan in the next month, to do any shopping online: Yes.                                                                   Includes only those who chose a media. Q6 - What source do you turn to first for information about local weather, traffic, or sports?                                                                                             National Newspapers, Radio station website/apps, podcasts, and streaming radio were &lt; 2%.</a:t>
            </a:r>
          </a:p>
        </p:txBody>
      </p:sp>
      <p:sp>
        <p:nvSpPr>
          <p:cNvPr id="2" name="Title 1"/>
          <p:cNvSpPr>
            <a:spLocks noGrp="1"/>
          </p:cNvSpPr>
          <p:nvPr>
            <p:ph type="title"/>
          </p:nvPr>
        </p:nvSpPr>
        <p:spPr>
          <a:xfrm>
            <a:off x="337074" y="76200"/>
            <a:ext cx="11543805" cy="1089529"/>
          </a:xfrm>
        </p:spPr>
        <p:txBody>
          <a:bodyPr/>
          <a:lstStyle/>
          <a:p>
            <a:r>
              <a:rPr lang="en-US" sz="3600" dirty="0"/>
              <a:t>The Primary Source For Local Traffic, Weather &amp; Sports:</a:t>
            </a:r>
            <a:br>
              <a:rPr lang="en-US" sz="3600" dirty="0"/>
            </a:br>
            <a:r>
              <a:rPr lang="en-US" sz="3600" dirty="0"/>
              <a:t>Local Broadcast Television News</a:t>
            </a:r>
          </a:p>
        </p:txBody>
      </p:sp>
      <p:sp>
        <p:nvSpPr>
          <p:cNvPr id="11" name="Rectangle 10"/>
          <p:cNvSpPr/>
          <p:nvPr/>
        </p:nvSpPr>
        <p:spPr>
          <a:xfrm>
            <a:off x="1714500" y="1415266"/>
            <a:ext cx="8763000" cy="492443"/>
          </a:xfrm>
          <a:prstGeom prst="rect">
            <a:avLst/>
          </a:prstGeom>
        </p:spPr>
        <p:txBody>
          <a:bodyPr wrap="square">
            <a:spAutoFit/>
          </a:bodyPr>
          <a:lstStyle/>
          <a:p>
            <a:pPr algn="ctr"/>
            <a:r>
              <a:rPr lang="en-US" sz="1400" b="1" dirty="0"/>
              <a:t>What source do you turn to first for information about local weather, traffic, or sports?</a:t>
            </a:r>
          </a:p>
          <a:p>
            <a:pPr algn="ctr"/>
            <a:r>
              <a:rPr lang="en-US" sz="1200" b="1" dirty="0"/>
              <a:t>Online Shoppers</a:t>
            </a:r>
          </a:p>
        </p:txBody>
      </p:sp>
      <p:graphicFrame>
        <p:nvGraphicFramePr>
          <p:cNvPr id="8" name="Chart 7">
            <a:extLst>
              <a:ext uri="{FF2B5EF4-FFF2-40B4-BE49-F238E27FC236}">
                <a16:creationId xmlns:a16="http://schemas.microsoft.com/office/drawing/2014/main" id="{B1B9BE3A-EF59-4EB0-98DC-964F8CA333E6}"/>
              </a:ext>
            </a:extLst>
          </p:cNvPr>
          <p:cNvGraphicFramePr/>
          <p:nvPr>
            <p:extLst>
              <p:ext uri="{D42A27DB-BD31-4B8C-83A1-F6EECF244321}">
                <p14:modId xmlns:p14="http://schemas.microsoft.com/office/powerpoint/2010/main" val="3607436911"/>
              </p:ext>
            </p:extLst>
          </p:nvPr>
        </p:nvGraphicFramePr>
        <p:xfrm>
          <a:off x="304800" y="762001"/>
          <a:ext cx="11811000" cy="5618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0053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590931"/>
          </a:xfrm>
        </p:spPr>
        <p:txBody>
          <a:bodyPr/>
          <a:lstStyle/>
          <a:p>
            <a:r>
              <a:rPr lang="en-US" sz="3600" dirty="0"/>
              <a:t>Online Shoppers’ Trust is in Local Broadcast Assets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419595" y="6304002"/>
            <a:ext cx="8572005" cy="553998"/>
          </a:xfrm>
        </p:spPr>
        <p:txBody>
          <a:bodyPr/>
          <a:lstStyle/>
          <a:p>
            <a:pPr>
              <a:lnSpc>
                <a:spcPct val="100000"/>
              </a:lnSpc>
            </a:pPr>
            <a:r>
              <a:rPr lang="en-US" dirty="0"/>
              <a:t>Source: GfK TVB Media Comparisons Study 2022. Persons 18+ Have you recently, or do you plan in the next month, to do any shopping online: Yes.                     Q9 - For each source, please indicate the extent to which you agree or disagree with the following statement: I trust the News that I see/hear on this media source. Agree Strongly or Agree Somewhat. </a:t>
            </a:r>
          </a:p>
        </p:txBody>
      </p:sp>
      <p:sp>
        <p:nvSpPr>
          <p:cNvPr id="12" name="Rectangle 11"/>
          <p:cNvSpPr/>
          <p:nvPr/>
        </p:nvSpPr>
        <p:spPr>
          <a:xfrm>
            <a:off x="1714499" y="838200"/>
            <a:ext cx="8763000" cy="80021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ahoma"/>
                <a:ea typeface="+mn-ea"/>
                <a:cs typeface="Arial"/>
              </a:rPr>
              <a:t>Online Shoppers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ahoma"/>
                <a:ea typeface="+mn-ea"/>
                <a:cs typeface="Arial"/>
              </a:rPr>
              <a:t>I trust the News that I see/hear on this media source:</a:t>
            </a:r>
            <a:endParaRPr kumimoji="0" lang="en-US" sz="2000" b="1" i="0" u="none" strike="noStrike" kern="1200" cap="none" spc="0" normalizeH="0" baseline="0" noProof="0" dirty="0">
              <a:ln>
                <a:noFill/>
              </a:ln>
              <a:solidFill>
                <a:prstClr val="black"/>
              </a:solidFill>
              <a:effectLst/>
              <a:uLnTx/>
              <a:uFillTx/>
              <a:latin typeface="Tahoma"/>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a:ea typeface="+mn-ea"/>
                <a:cs typeface="Arial"/>
              </a:rPr>
              <a:t>Percent Agree</a:t>
            </a:r>
          </a:p>
        </p:txBody>
      </p:sp>
      <p:graphicFrame>
        <p:nvGraphicFramePr>
          <p:cNvPr id="7" name="Chart 6">
            <a:extLst>
              <a:ext uri="{FF2B5EF4-FFF2-40B4-BE49-F238E27FC236}">
                <a16:creationId xmlns:a16="http://schemas.microsoft.com/office/drawing/2014/main" id="{D0D9D8E1-4D48-41E4-8FEA-374479149E97}"/>
              </a:ext>
            </a:extLst>
          </p:cNvPr>
          <p:cNvGraphicFramePr/>
          <p:nvPr>
            <p:extLst>
              <p:ext uri="{D42A27DB-BD31-4B8C-83A1-F6EECF244321}">
                <p14:modId xmlns:p14="http://schemas.microsoft.com/office/powerpoint/2010/main" val="434856623"/>
              </p:ext>
            </p:extLst>
          </p:nvPr>
        </p:nvGraphicFramePr>
        <p:xfrm>
          <a:off x="304800" y="1490246"/>
          <a:ext cx="11809020" cy="4726875"/>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7">
            <a:extLst>
              <a:ext uri="{FF2B5EF4-FFF2-40B4-BE49-F238E27FC236}">
                <a16:creationId xmlns:a16="http://schemas.microsoft.com/office/drawing/2014/main" id="{198E2645-964C-49B2-AD0E-4CB5F2EAB39F}"/>
              </a:ext>
            </a:extLst>
          </p:cNvPr>
          <p:cNvSpPr/>
          <p:nvPr/>
        </p:nvSpPr>
        <p:spPr>
          <a:xfrm>
            <a:off x="11412185" y="1566446"/>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9" name="Oval 8">
            <a:extLst>
              <a:ext uri="{FF2B5EF4-FFF2-40B4-BE49-F238E27FC236}">
                <a16:creationId xmlns:a16="http://schemas.microsoft.com/office/drawing/2014/main" id="{8BC22FAC-E11F-49DE-9F89-198A597ECB3E}"/>
              </a:ext>
            </a:extLst>
          </p:cNvPr>
          <p:cNvSpPr/>
          <p:nvPr/>
        </p:nvSpPr>
        <p:spPr>
          <a:xfrm>
            <a:off x="10650185" y="2457582"/>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0" name="Oval 9">
            <a:extLst>
              <a:ext uri="{FF2B5EF4-FFF2-40B4-BE49-F238E27FC236}">
                <a16:creationId xmlns:a16="http://schemas.microsoft.com/office/drawing/2014/main" id="{64466A4D-C8AB-4E5F-9F88-44943A2C611C}"/>
              </a:ext>
            </a:extLst>
          </p:cNvPr>
          <p:cNvSpPr/>
          <p:nvPr/>
        </p:nvSpPr>
        <p:spPr>
          <a:xfrm>
            <a:off x="9735785" y="4157246"/>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1" name="Oval 10">
            <a:extLst>
              <a:ext uri="{FF2B5EF4-FFF2-40B4-BE49-F238E27FC236}">
                <a16:creationId xmlns:a16="http://schemas.microsoft.com/office/drawing/2014/main" id="{321318D2-C2DE-4DBB-B738-A7F5D06AEE83}"/>
              </a:ext>
            </a:extLst>
          </p:cNvPr>
          <p:cNvSpPr/>
          <p:nvPr/>
        </p:nvSpPr>
        <p:spPr>
          <a:xfrm>
            <a:off x="7830785" y="5909846"/>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Tree>
    <p:extLst>
      <p:ext uri="{BB962C8B-B14F-4D97-AF65-F5344CB8AC3E}">
        <p14:creationId xmlns:p14="http://schemas.microsoft.com/office/powerpoint/2010/main" val="3796604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978729"/>
          </a:xfrm>
        </p:spPr>
        <p:txBody>
          <a:bodyPr/>
          <a:lstStyle/>
          <a:p>
            <a:r>
              <a:rPr lang="en-US" sz="3200" dirty="0"/>
              <a:t>Local Broadcast Television News:</a:t>
            </a:r>
            <a:br>
              <a:rPr lang="en-US" sz="3200" dirty="0"/>
            </a:br>
            <a:r>
              <a:rPr lang="en-US" sz="3200" dirty="0"/>
              <a:t>Most Involved In Your Community For Online Shoppers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609600" y="6381690"/>
            <a:ext cx="9296400" cy="400110"/>
          </a:xfrm>
        </p:spPr>
        <p:txBody>
          <a:bodyPr/>
          <a:lstStyle/>
          <a:p>
            <a:r>
              <a:rPr lang="en-US" dirty="0"/>
              <a:t>Source: GfK TVB Media Comparisons Study 2022. Persons 18+ Have you recently, or do you plan in the next month, to do any shopping online: Yes.                                                                                        Includes only those who chose a media. Q8 - And, which source of news do you feel is the most involved in your community? </a:t>
            </a:r>
          </a:p>
        </p:txBody>
      </p:sp>
      <p:sp>
        <p:nvSpPr>
          <p:cNvPr id="7" name="Rectangle 6"/>
          <p:cNvSpPr/>
          <p:nvPr/>
        </p:nvSpPr>
        <p:spPr>
          <a:xfrm>
            <a:off x="3929062" y="1371600"/>
            <a:ext cx="4410075"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ahoma"/>
                <a:ea typeface="+mn-ea"/>
                <a:cs typeface="Arial"/>
              </a:rPr>
              <a:t>Which source of news do you feel is the most involved in your community?</a:t>
            </a:r>
          </a:p>
        </p:txBody>
      </p:sp>
      <p:graphicFrame>
        <p:nvGraphicFramePr>
          <p:cNvPr id="8" name="Chart 7">
            <a:extLst>
              <a:ext uri="{FF2B5EF4-FFF2-40B4-BE49-F238E27FC236}">
                <a16:creationId xmlns:a16="http://schemas.microsoft.com/office/drawing/2014/main" id="{CCC862DB-261B-4388-B8D6-D06947B6BAC7}"/>
              </a:ext>
            </a:extLst>
          </p:cNvPr>
          <p:cNvGraphicFramePr/>
          <p:nvPr>
            <p:extLst>
              <p:ext uri="{D42A27DB-BD31-4B8C-83A1-F6EECF244321}">
                <p14:modId xmlns:p14="http://schemas.microsoft.com/office/powerpoint/2010/main" val="3618617749"/>
              </p:ext>
            </p:extLst>
          </p:nvPr>
        </p:nvGraphicFramePr>
        <p:xfrm>
          <a:off x="228600" y="1680803"/>
          <a:ext cx="11734800" cy="49756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7717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5187" y="258785"/>
            <a:ext cx="11425813" cy="1006429"/>
          </a:xfrm>
        </p:spPr>
        <p:txBody>
          <a:bodyPr/>
          <a:lstStyle/>
          <a:p>
            <a:r>
              <a:rPr lang="en-US" sz="6600" dirty="0"/>
              <a:t>Working Together</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953" t="5666" r="13953" b="7520"/>
          <a:stretch/>
        </p:blipFill>
        <p:spPr>
          <a:xfrm>
            <a:off x="3089239" y="1309859"/>
            <a:ext cx="6017707" cy="4270631"/>
          </a:xfrm>
          <a:prstGeom prst="rect">
            <a:avLst/>
          </a:prstGeom>
          <a:noFill/>
          <a:ln>
            <a:solidFill>
              <a:schemeClr val="tx2"/>
            </a:solidFill>
          </a:ln>
          <a:effectLst>
            <a:innerShdw blurRad="114300">
              <a:prstClr val="black"/>
            </a:innerShdw>
          </a:effectLst>
        </p:spPr>
      </p:pic>
    </p:spTree>
    <p:extLst>
      <p:ext uri="{BB962C8B-B14F-4D97-AF65-F5344CB8AC3E}">
        <p14:creationId xmlns:p14="http://schemas.microsoft.com/office/powerpoint/2010/main" val="2316924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28600"/>
            <a:ext cx="11352809" cy="1200329"/>
          </a:xfrm>
        </p:spPr>
        <p:txBody>
          <a:bodyPr/>
          <a:lstStyle/>
          <a:p>
            <a:r>
              <a:rPr lang="en-US" dirty="0"/>
              <a:t>72% of Respondents Shop Online </a:t>
            </a:r>
            <a:br>
              <a:rPr lang="en-US" dirty="0"/>
            </a:br>
            <a:r>
              <a:rPr lang="en-US" dirty="0"/>
              <a:t>At Least Once A Month</a:t>
            </a:r>
          </a:p>
        </p:txBody>
      </p:sp>
      <p:sp>
        <p:nvSpPr>
          <p:cNvPr id="4" name="Slide Number Placeholder 3"/>
          <p:cNvSpPr>
            <a:spLocks noGrp="1"/>
          </p:cNvSpPr>
          <p:nvPr>
            <p:ph type="sldNum" sz="quarter" idx="12"/>
          </p:nvPr>
        </p:nvSpPr>
        <p:spPr/>
        <p:txBody>
          <a:bodyPr/>
          <a:lstStyle/>
          <a:p>
            <a:fld id="{BB88B489-69ED-4F0A-A940-13A5E0BFFCBC}" type="slidenum">
              <a:rPr lang="en-US" smtClean="0"/>
              <a:pPr/>
              <a:t>3</a:t>
            </a:fld>
            <a:endParaRPr lang="en-US" dirty="0"/>
          </a:p>
        </p:txBody>
      </p:sp>
      <p:sp>
        <p:nvSpPr>
          <p:cNvPr id="11" name="Text Placeholder 2">
            <a:extLst>
              <a:ext uri="{FF2B5EF4-FFF2-40B4-BE49-F238E27FC236}">
                <a16:creationId xmlns:a16="http://schemas.microsoft.com/office/drawing/2014/main" id="{D94046D4-CA24-4736-AD06-68A081FA4170}"/>
              </a:ext>
            </a:extLst>
          </p:cNvPr>
          <p:cNvSpPr txBox="1">
            <a:spLocks/>
          </p:cNvSpPr>
          <p:nvPr/>
        </p:nvSpPr>
        <p:spPr>
          <a:xfrm>
            <a:off x="609600" y="6507034"/>
            <a:ext cx="9182101" cy="246221"/>
          </a:xfrm>
          <a:prstGeom prst="rect">
            <a:avLst/>
          </a:prstGeom>
        </p:spPr>
        <p:txBody>
          <a:bodyPr vert="horz" lIns="91440" tIns="45720" rIns="91440" bIns="45720" rtlCol="0" anchor="b">
            <a:spAutoFit/>
          </a:bodyPr>
          <a:lstStyle>
            <a:lvl1pPr marL="0" indent="0" algn="l" defTabSz="91440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Media Comparisons Study 2022. QC5B - How often, if at all, do you shop online? </a:t>
            </a:r>
          </a:p>
        </p:txBody>
      </p:sp>
      <p:graphicFrame>
        <p:nvGraphicFramePr>
          <p:cNvPr id="14" name="Content Placeholder 8">
            <a:extLst>
              <a:ext uri="{FF2B5EF4-FFF2-40B4-BE49-F238E27FC236}">
                <a16:creationId xmlns:a16="http://schemas.microsoft.com/office/drawing/2014/main" id="{0DC1A2FF-C560-471A-93F9-E670203D266E}"/>
              </a:ext>
            </a:extLst>
          </p:cNvPr>
          <p:cNvGraphicFramePr>
            <a:graphicFrameLocks noGrp="1"/>
          </p:cNvGraphicFramePr>
          <p:nvPr>
            <p:ph idx="1"/>
            <p:extLst>
              <p:ext uri="{D42A27DB-BD31-4B8C-83A1-F6EECF244321}">
                <p14:modId xmlns:p14="http://schemas.microsoft.com/office/powerpoint/2010/main" val="3522907553"/>
              </p:ext>
            </p:extLst>
          </p:nvPr>
        </p:nvGraphicFramePr>
        <p:xfrm>
          <a:off x="419595" y="1239994"/>
          <a:ext cx="11467605" cy="50084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6794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889"/>
            <a:ext cx="11352809" cy="1089529"/>
          </a:xfrm>
        </p:spPr>
        <p:txBody>
          <a:bodyPr/>
          <a:lstStyle/>
          <a:p>
            <a:r>
              <a:rPr lang="en-US" sz="3600" dirty="0"/>
              <a:t>Internet Usage Skews Towards the Day.</a:t>
            </a:r>
            <a:br>
              <a:rPr lang="en-US" sz="3600" dirty="0"/>
            </a:br>
            <a:r>
              <a:rPr lang="en-US" sz="3600" dirty="0"/>
              <a:t>TV Skews Towards the Evening/Night.</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30</a:t>
            </a:fld>
            <a:endParaRPr lang="en-US" dirty="0">
              <a:solidFill>
                <a:prstClr val="black"/>
              </a:solidFill>
            </a:endParaRPr>
          </a:p>
        </p:txBody>
      </p:sp>
      <p:sp>
        <p:nvSpPr>
          <p:cNvPr id="5" name="Text Placeholder 4"/>
          <p:cNvSpPr>
            <a:spLocks noGrp="1"/>
          </p:cNvSpPr>
          <p:nvPr>
            <p:ph type="body" sz="quarter" idx="13"/>
          </p:nvPr>
        </p:nvSpPr>
        <p:spPr>
          <a:xfrm>
            <a:off x="609601" y="6248400"/>
            <a:ext cx="8610599" cy="553998"/>
          </a:xfrm>
        </p:spPr>
        <p:txBody>
          <a:bodyPr/>
          <a:lstStyle/>
          <a:p>
            <a:pPr>
              <a:lnSpc>
                <a:spcPct val="100000"/>
              </a:lnSpc>
            </a:pPr>
            <a:r>
              <a:rPr lang="en-US" dirty="0"/>
              <a:t>Source: GfK TVB Media Comparisons Study 2022. M-S 4A-4A. Persons 18+ Have you recently, or do you plan in the next month, to do any shopping online: Yes. Internet= TV Program/Movie Using Streaming Video with or without ads, Streaming Video Other than TV Programs or Movies, Social Media, Email, Search, Local Radio Web/Apps, Streaming Audio, Podcasts, Digital Print, TV websites, Any Other Internet Use.</a:t>
            </a:r>
          </a:p>
        </p:txBody>
      </p:sp>
      <p:graphicFrame>
        <p:nvGraphicFramePr>
          <p:cNvPr id="9" name="Chart 8"/>
          <p:cNvGraphicFramePr/>
          <p:nvPr>
            <p:extLst>
              <p:ext uri="{D42A27DB-BD31-4B8C-83A1-F6EECF244321}">
                <p14:modId xmlns:p14="http://schemas.microsoft.com/office/powerpoint/2010/main" val="3005211274"/>
              </p:ext>
            </p:extLst>
          </p:nvPr>
        </p:nvGraphicFramePr>
        <p:xfrm>
          <a:off x="1143000" y="1066800"/>
          <a:ext cx="9906000" cy="512155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p:cNvGrpSpPr/>
          <p:nvPr/>
        </p:nvGrpSpPr>
        <p:grpSpPr>
          <a:xfrm>
            <a:off x="4191000" y="5682734"/>
            <a:ext cx="3999633" cy="369332"/>
            <a:chOff x="3247745" y="7162800"/>
            <a:chExt cx="3999633" cy="369332"/>
          </a:xfrm>
        </p:grpSpPr>
        <p:sp>
          <p:nvSpPr>
            <p:cNvPr id="3" name="Rectangle 2"/>
            <p:cNvSpPr/>
            <p:nvPr/>
          </p:nvSpPr>
          <p:spPr>
            <a:xfrm>
              <a:off x="4648200" y="7233166"/>
              <a:ext cx="228600" cy="228600"/>
            </a:xfrm>
            <a:prstGeom prst="rect">
              <a:avLst/>
            </a:prstGeom>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rot="2700000">
              <a:off x="3247745" y="7233166"/>
              <a:ext cx="228600" cy="228600"/>
            </a:xfrm>
            <a:prstGeom prst="rect">
              <a:avLst/>
            </a:prstGeom>
            <a:solidFill>
              <a:schemeClr val="tx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 name="TextBox 5"/>
            <p:cNvSpPr txBox="1"/>
            <p:nvPr/>
          </p:nvSpPr>
          <p:spPr>
            <a:xfrm>
              <a:off x="3505200" y="7162800"/>
              <a:ext cx="3742178" cy="369332"/>
            </a:xfrm>
            <a:prstGeom prst="rect">
              <a:avLst/>
            </a:prstGeom>
            <a:noFill/>
          </p:spPr>
          <p:txBody>
            <a:bodyPr wrap="none" rtlCol="0">
              <a:spAutoFit/>
            </a:bodyPr>
            <a:lstStyle/>
            <a:p>
              <a:r>
                <a:rPr lang="en-US" dirty="0">
                  <a:solidFill>
                    <a:prstClr val="black"/>
                  </a:solidFill>
                </a:rPr>
                <a:t>Internet        TV (Broadcast/Cable)</a:t>
              </a:r>
            </a:p>
          </p:txBody>
        </p:sp>
      </p:grpSp>
    </p:spTree>
    <p:extLst>
      <p:ext uri="{BB962C8B-B14F-4D97-AF65-F5344CB8AC3E}">
        <p14:creationId xmlns:p14="http://schemas.microsoft.com/office/powerpoint/2010/main" val="2047067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Television Ads Are Motivation To Do </a:t>
            </a:r>
            <a:br>
              <a:rPr lang="en-US" sz="3600" dirty="0"/>
            </a:br>
            <a:r>
              <a:rPr lang="en-US" sz="3600" dirty="0"/>
              <a:t>Further Research Online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31</a:t>
            </a:fld>
            <a:endParaRPr lang="en-US" dirty="0">
              <a:solidFill>
                <a:prstClr val="black"/>
              </a:solidFill>
            </a:endParaRPr>
          </a:p>
        </p:txBody>
      </p:sp>
      <p:sp>
        <p:nvSpPr>
          <p:cNvPr id="5" name="Text Placeholder 4"/>
          <p:cNvSpPr>
            <a:spLocks noGrp="1"/>
          </p:cNvSpPr>
          <p:nvPr>
            <p:ph type="body" sz="quarter" idx="13"/>
          </p:nvPr>
        </p:nvSpPr>
        <p:spPr>
          <a:xfrm>
            <a:off x="457200" y="6361799"/>
            <a:ext cx="9867898" cy="400110"/>
          </a:xfrm>
        </p:spPr>
        <p:txBody>
          <a:bodyPr/>
          <a:lstStyle/>
          <a:p>
            <a:pPr>
              <a:lnSpc>
                <a:spcPct val="100000"/>
              </a:lnSpc>
            </a:pPr>
            <a:r>
              <a:rPr lang="en-US" dirty="0"/>
              <a:t>Source: GfK TVB Media Comparisons Study 2022. Persons 18+ Have you recently, or do you plan in the next month, to do any shopping online: Yes.                                       Includes only those who answered. Q3 - Has an advertisement on television motivated you to go the Internet to find out more information about that product or service?</a:t>
            </a:r>
          </a:p>
        </p:txBody>
      </p:sp>
      <p:sp>
        <p:nvSpPr>
          <p:cNvPr id="6" name="Rectangle 5"/>
          <p:cNvSpPr/>
          <p:nvPr/>
        </p:nvSpPr>
        <p:spPr>
          <a:xfrm>
            <a:off x="1714499" y="1295400"/>
            <a:ext cx="8763000" cy="523220"/>
          </a:xfrm>
          <a:prstGeom prst="rect">
            <a:avLst/>
          </a:prstGeom>
        </p:spPr>
        <p:txBody>
          <a:bodyPr wrap="square">
            <a:spAutoFit/>
          </a:bodyPr>
          <a:lstStyle/>
          <a:p>
            <a:pPr algn="ctr"/>
            <a:r>
              <a:rPr lang="en-US" sz="1400" b="1" dirty="0">
                <a:solidFill>
                  <a:prstClr val="black"/>
                </a:solidFill>
              </a:rPr>
              <a:t>Has an advertisement on television motivated you to go the Internet to find out more information about that product or service?</a:t>
            </a:r>
          </a:p>
        </p:txBody>
      </p:sp>
      <p:graphicFrame>
        <p:nvGraphicFramePr>
          <p:cNvPr id="8" name="Chart 7"/>
          <p:cNvGraphicFramePr/>
          <p:nvPr>
            <p:extLst>
              <p:ext uri="{D42A27DB-BD31-4B8C-83A1-F6EECF244321}">
                <p14:modId xmlns:p14="http://schemas.microsoft.com/office/powerpoint/2010/main" val="1576866334"/>
              </p:ext>
            </p:extLst>
          </p:nvPr>
        </p:nvGraphicFramePr>
        <p:xfrm>
          <a:off x="3124200" y="1860032"/>
          <a:ext cx="5715000" cy="46127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7322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52400"/>
            <a:ext cx="11963400" cy="1089529"/>
          </a:xfrm>
        </p:spPr>
        <p:txBody>
          <a:bodyPr/>
          <a:lstStyle/>
          <a:p>
            <a:pPr>
              <a:tabLst>
                <a:tab pos="1258888" algn="l"/>
              </a:tabLst>
            </a:pPr>
            <a:r>
              <a:rPr lang="en-US" sz="3600" dirty="0"/>
              <a:t>Combining Broadcast TV with Broadcast Websites Results in 4% Increased Reach For Online Shoppers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75476833"/>
              </p:ext>
            </p:extLst>
          </p:nvPr>
        </p:nvGraphicFramePr>
        <p:xfrm>
          <a:off x="428625" y="1371600"/>
          <a:ext cx="11353800" cy="49101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32</a:t>
            </a:fld>
            <a:endParaRPr lang="en-US" dirty="0">
              <a:solidFill>
                <a:prstClr val="black"/>
              </a:solidFill>
            </a:endParaRPr>
          </a:p>
        </p:txBody>
      </p:sp>
      <p:sp>
        <p:nvSpPr>
          <p:cNvPr id="5" name="Text Placeholder 4"/>
          <p:cNvSpPr>
            <a:spLocks noGrp="1"/>
          </p:cNvSpPr>
          <p:nvPr>
            <p:ph type="body" sz="quarter" idx="13"/>
          </p:nvPr>
        </p:nvSpPr>
        <p:spPr>
          <a:xfrm>
            <a:off x="437988" y="6368723"/>
            <a:ext cx="9315612" cy="369332"/>
          </a:xfrm>
        </p:spPr>
        <p:txBody>
          <a:bodyPr/>
          <a:lstStyle/>
          <a:p>
            <a:r>
              <a:rPr lang="en-US" dirty="0"/>
              <a:t>Source: GfK TVB Media Comparisons Study 2022. M-S 4A-4A. Persons 18+ Have you recently, or do you plan in the next month, to do any shopping online: Yes.</a:t>
            </a:r>
          </a:p>
        </p:txBody>
      </p:sp>
      <p:sp>
        <p:nvSpPr>
          <p:cNvPr id="6" name="TextBox 1"/>
          <p:cNvSpPr txBox="1"/>
          <p:nvPr/>
        </p:nvSpPr>
        <p:spPr>
          <a:xfrm>
            <a:off x="6248400" y="2286000"/>
            <a:ext cx="1066800" cy="137159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a:solidFill>
                  <a:schemeClr val="accent1"/>
                </a:solidFill>
              </a:rPr>
              <a:t>0.5%</a:t>
            </a:r>
            <a:endParaRPr lang="en-US" sz="3600" baseline="-25000" dirty="0">
              <a:solidFill>
                <a:schemeClr val="accent1"/>
              </a:solidFill>
            </a:endParaRP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7" name="TextBox 1"/>
          <p:cNvSpPr txBox="1"/>
          <p:nvPr/>
        </p:nvSpPr>
        <p:spPr>
          <a:xfrm>
            <a:off x="9753600" y="2286000"/>
            <a:ext cx="1056085" cy="137159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4.2%</a:t>
            </a:r>
          </a:p>
          <a:p>
            <a:pPr algn="ctr"/>
            <a:r>
              <a:rPr lang="en-US" sz="3600" baseline="-25000" dirty="0">
                <a:solidFill>
                  <a:schemeClr val="accent1"/>
                </a:solidFill>
              </a:rPr>
              <a:t>Reach </a:t>
            </a:r>
          </a:p>
          <a:p>
            <a:pPr algn="ctr"/>
            <a:r>
              <a:rPr lang="en-US" sz="3600" baseline="-25000" dirty="0">
                <a:solidFill>
                  <a:schemeClr val="accent1"/>
                </a:solidFill>
              </a:rPr>
              <a:t>Added</a:t>
            </a:r>
          </a:p>
        </p:txBody>
      </p:sp>
    </p:spTree>
    <p:extLst>
      <p:ext uri="{BB962C8B-B14F-4D97-AF65-F5344CB8AC3E}">
        <p14:creationId xmlns:p14="http://schemas.microsoft.com/office/powerpoint/2010/main" val="3598498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068DB5E7-0D0F-4BA1-96AD-11D4926C6F67}"/>
              </a:ext>
            </a:extLst>
          </p:cNvPr>
          <p:cNvGraphicFramePr/>
          <p:nvPr>
            <p:extLst>
              <p:ext uri="{D42A27DB-BD31-4B8C-83A1-F6EECF244321}">
                <p14:modId xmlns:p14="http://schemas.microsoft.com/office/powerpoint/2010/main" val="171870903"/>
              </p:ext>
            </p:extLst>
          </p:nvPr>
        </p:nvGraphicFramePr>
        <p:xfrm>
          <a:off x="1714499" y="1950009"/>
          <a:ext cx="8648701" cy="528313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59213" y="152400"/>
            <a:ext cx="11467605" cy="1089529"/>
          </a:xfrm>
        </p:spPr>
        <p:txBody>
          <a:bodyPr/>
          <a:lstStyle/>
          <a:p>
            <a:r>
              <a:rPr lang="en-US" sz="3600" dirty="0"/>
              <a:t>Local Broadcast Television Station Websites: Top Choice For Info On News And Events For Online Shoppers </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33</a:t>
            </a:fld>
            <a:endParaRPr lang="en-US" dirty="0">
              <a:solidFill>
                <a:prstClr val="black"/>
              </a:solidFill>
            </a:endParaRPr>
          </a:p>
        </p:txBody>
      </p:sp>
      <p:sp>
        <p:nvSpPr>
          <p:cNvPr id="5" name="Text Placeholder 4"/>
          <p:cNvSpPr>
            <a:spLocks noGrp="1"/>
          </p:cNvSpPr>
          <p:nvPr>
            <p:ph type="body" sz="quarter" idx="13"/>
          </p:nvPr>
        </p:nvSpPr>
        <p:spPr>
          <a:xfrm>
            <a:off x="609601" y="6207911"/>
            <a:ext cx="9448799" cy="553998"/>
          </a:xfrm>
        </p:spPr>
        <p:txBody>
          <a:bodyPr/>
          <a:lstStyle/>
          <a:p>
            <a:pPr>
              <a:lnSpc>
                <a:spcPct val="100000"/>
              </a:lnSpc>
            </a:pPr>
            <a:r>
              <a:rPr lang="en-US" dirty="0"/>
              <a:t>Source: GfK TVB Media Comparisons Study 2022. Persons 18+ Have you recently, or do you plan in the next month, to do any shopping online: Yes. Includes only those who answered. Q13 - Which one of the following websites are you most likely to turn to when you need information about local news or events?                                                             As a percentage of those that use websites and apps. </a:t>
            </a:r>
          </a:p>
        </p:txBody>
      </p:sp>
      <p:sp>
        <p:nvSpPr>
          <p:cNvPr id="7" name="Rectangle 6"/>
          <p:cNvSpPr/>
          <p:nvPr/>
        </p:nvSpPr>
        <p:spPr>
          <a:xfrm>
            <a:off x="3600697" y="1344033"/>
            <a:ext cx="5105399" cy="707886"/>
          </a:xfrm>
          <a:prstGeom prst="rect">
            <a:avLst/>
          </a:prstGeom>
        </p:spPr>
        <p:txBody>
          <a:bodyPr wrap="square">
            <a:spAutoFit/>
          </a:bodyPr>
          <a:lstStyle/>
          <a:p>
            <a:pPr algn="ctr"/>
            <a:r>
              <a:rPr lang="en-US" sz="1400" b="1" dirty="0"/>
              <a:t> Websites Most Likely To Turn To When You Need Information About Local News Or Events</a:t>
            </a:r>
          </a:p>
          <a:p>
            <a:pPr algn="ctr"/>
            <a:r>
              <a:rPr lang="en-US" sz="1200" b="1" dirty="0"/>
              <a:t>Online Shoppers</a:t>
            </a:r>
          </a:p>
        </p:txBody>
      </p:sp>
    </p:spTree>
    <p:extLst>
      <p:ext uri="{BB962C8B-B14F-4D97-AF65-F5344CB8AC3E}">
        <p14:creationId xmlns:p14="http://schemas.microsoft.com/office/powerpoint/2010/main" val="1166943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“When visiting a local television station’s website/apps, do you look at the video ads?”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34</a:t>
            </a:fld>
            <a:endParaRPr lang="en-US" dirty="0">
              <a:solidFill>
                <a:prstClr val="black"/>
              </a:solidFill>
            </a:endParaRPr>
          </a:p>
        </p:txBody>
      </p:sp>
      <p:sp>
        <p:nvSpPr>
          <p:cNvPr id="5" name="Text Placeholder 4"/>
          <p:cNvSpPr>
            <a:spLocks noGrp="1"/>
          </p:cNvSpPr>
          <p:nvPr>
            <p:ph type="body" sz="quarter" idx="13"/>
          </p:nvPr>
        </p:nvSpPr>
        <p:spPr>
          <a:xfrm>
            <a:off x="609601" y="6207911"/>
            <a:ext cx="8610599" cy="553998"/>
          </a:xfrm>
        </p:spPr>
        <p:txBody>
          <a:bodyPr/>
          <a:lstStyle/>
          <a:p>
            <a:pPr>
              <a:lnSpc>
                <a:spcPct val="100000"/>
              </a:lnSpc>
            </a:pPr>
            <a:r>
              <a:rPr lang="en-US" dirty="0"/>
              <a:t>Source: GfK TVB Media Comparisons Study 2022. Persons 18+ Have you recently, or do you plan in the next month, to do any shopping online: Yes.                                                                      QO12 And, when visiting a local television station’s website/apps, how often do you look at the video ads? Of those who go to a local station’s website or app. Includes only those who answered every time, most of the time, or sometimes.</a:t>
            </a:r>
          </a:p>
        </p:txBody>
      </p:sp>
      <p:graphicFrame>
        <p:nvGraphicFramePr>
          <p:cNvPr id="8" name="Chart 7"/>
          <p:cNvGraphicFramePr/>
          <p:nvPr>
            <p:extLst>
              <p:ext uri="{D42A27DB-BD31-4B8C-83A1-F6EECF244321}">
                <p14:modId xmlns:p14="http://schemas.microsoft.com/office/powerpoint/2010/main" val="898556393"/>
              </p:ext>
            </p:extLst>
          </p:nvPr>
        </p:nvGraphicFramePr>
        <p:xfrm>
          <a:off x="2971800" y="1241929"/>
          <a:ext cx="6477000" cy="52399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0051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396" y="228600"/>
            <a:ext cx="11352809" cy="978729"/>
          </a:xfrm>
        </p:spPr>
        <p:txBody>
          <a:bodyPr/>
          <a:lstStyle/>
          <a:p>
            <a:r>
              <a:rPr lang="en-US" sz="3200" dirty="0"/>
              <a:t>51% of Online Shoppers Have Read or Watched Local Broadcast TV Station Content on a Social Media Site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35</a:t>
            </a:fld>
            <a:endParaRPr lang="en-US" dirty="0">
              <a:solidFill>
                <a:prstClr val="black"/>
              </a:solidFill>
            </a:endParaRPr>
          </a:p>
        </p:txBody>
      </p:sp>
      <p:sp>
        <p:nvSpPr>
          <p:cNvPr id="5" name="Text Placeholder 4"/>
          <p:cNvSpPr>
            <a:spLocks noGrp="1"/>
          </p:cNvSpPr>
          <p:nvPr>
            <p:ph type="body" sz="quarter" idx="13"/>
          </p:nvPr>
        </p:nvSpPr>
        <p:spPr>
          <a:xfrm>
            <a:off x="609600" y="6381690"/>
            <a:ext cx="8451272" cy="400110"/>
          </a:xfrm>
        </p:spPr>
        <p:txBody>
          <a:bodyPr/>
          <a:lstStyle/>
          <a:p>
            <a:r>
              <a:rPr lang="en-US" dirty="0"/>
              <a:t>Source: GfK TVB Media Comparisons Study 2022. Includes only those who answered all of the time, often, or sometimes.</a:t>
            </a:r>
            <a:br>
              <a:rPr lang="en-US" dirty="0"/>
            </a:br>
            <a:r>
              <a:rPr lang="en-US" dirty="0"/>
              <a:t>Q10 - Have you ever read or watched local broadcast TV station content on a social media site like Facebook, Twitter, or Instagram?</a:t>
            </a:r>
          </a:p>
        </p:txBody>
      </p:sp>
      <p:graphicFrame>
        <p:nvGraphicFramePr>
          <p:cNvPr id="7" name="Chart 6"/>
          <p:cNvGraphicFramePr/>
          <p:nvPr>
            <p:extLst>
              <p:ext uri="{D42A27DB-BD31-4B8C-83A1-F6EECF244321}">
                <p14:modId xmlns:p14="http://schemas.microsoft.com/office/powerpoint/2010/main" val="3768661884"/>
              </p:ext>
            </p:extLst>
          </p:nvPr>
        </p:nvGraphicFramePr>
        <p:xfrm>
          <a:off x="3251618" y="1600199"/>
          <a:ext cx="5688762" cy="49418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517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91869"/>
            <a:ext cx="11352809" cy="646331"/>
          </a:xfrm>
        </p:spPr>
        <p:txBody>
          <a:bodyPr/>
          <a:lstStyle/>
          <a:p>
            <a:r>
              <a:rPr lang="en-US" dirty="0"/>
              <a:t>Online Shoppers Summary</a:t>
            </a:r>
          </a:p>
        </p:txBody>
      </p:sp>
      <p:sp>
        <p:nvSpPr>
          <p:cNvPr id="3" name="Content Placeholder 2"/>
          <p:cNvSpPr>
            <a:spLocks noGrp="1"/>
          </p:cNvSpPr>
          <p:nvPr>
            <p:ph idx="1"/>
          </p:nvPr>
        </p:nvSpPr>
        <p:spPr>
          <a:xfrm>
            <a:off x="324591" y="914400"/>
            <a:ext cx="11542816" cy="5257801"/>
          </a:xfrm>
        </p:spPr>
        <p:txBody>
          <a:bodyPr>
            <a:noAutofit/>
          </a:bodyPr>
          <a:lstStyle/>
          <a:p>
            <a:pPr marL="290513" indent="-290513">
              <a:lnSpc>
                <a:spcPct val="100000"/>
              </a:lnSpc>
              <a:spcBef>
                <a:spcPts val="2400"/>
              </a:spcBef>
            </a:pPr>
            <a:r>
              <a:rPr lang="en-US" sz="2400" dirty="0"/>
              <a:t>TV has the highest reach and people spend the most time with TV of all media platforms studied.</a:t>
            </a:r>
          </a:p>
          <a:p>
            <a:pPr marL="290513" indent="-290513">
              <a:lnSpc>
                <a:spcPct val="100000"/>
              </a:lnSpc>
              <a:spcBef>
                <a:spcPts val="2400"/>
              </a:spcBef>
            </a:pPr>
            <a:r>
              <a:rPr lang="en-US" sz="2400" dirty="0"/>
              <a:t>Most TV viewers are reached through broadcast TV.</a:t>
            </a:r>
          </a:p>
          <a:p>
            <a:pPr marL="290513" indent="-290513">
              <a:lnSpc>
                <a:spcPct val="100000"/>
              </a:lnSpc>
              <a:spcBef>
                <a:spcPts val="2400"/>
              </a:spcBef>
            </a:pPr>
            <a:r>
              <a:rPr lang="en-US" sz="2400" dirty="0"/>
              <a:t>If streaming platforms have no advertising, advertisers cannot reach these viewers. But Broadcast assets can reach most of them.</a:t>
            </a:r>
          </a:p>
          <a:p>
            <a:pPr marL="290513" indent="-290513">
              <a:lnSpc>
                <a:spcPct val="100000"/>
              </a:lnSpc>
              <a:spcBef>
                <a:spcPts val="2400"/>
              </a:spcBef>
            </a:pPr>
            <a:r>
              <a:rPr lang="en-US" sz="2400" dirty="0"/>
              <a:t>When picking only five networks, the top four are on broadcast TV.</a:t>
            </a:r>
          </a:p>
          <a:p>
            <a:pPr>
              <a:lnSpc>
                <a:spcPct val="100000"/>
              </a:lnSpc>
              <a:spcBef>
                <a:spcPts val="1800"/>
              </a:spcBef>
            </a:pPr>
            <a:r>
              <a:rPr lang="en-US" sz="2400" dirty="0"/>
              <a:t>Local TV news is the most trusted news source. </a:t>
            </a:r>
            <a:r>
              <a:rPr lang="en-US" sz="2400" dirty="0">
                <a:latin typeface="Tahoma" panose="020B0604030504040204" pitchFamily="34" charset="0"/>
                <a:ea typeface="Tahoma" panose="020B0604030504040204" pitchFamily="34" charset="0"/>
                <a:cs typeface="Tahoma" panose="020B0604030504040204" pitchFamily="34" charset="0"/>
              </a:rPr>
              <a:t>Local TV News websites/apps is the most trusted digital source.</a:t>
            </a:r>
          </a:p>
          <a:p>
            <a:pPr>
              <a:lnSpc>
                <a:spcPct val="100000"/>
              </a:lnSpc>
              <a:spcBef>
                <a:spcPts val="1800"/>
              </a:spcBef>
            </a:pPr>
            <a:r>
              <a:rPr lang="en-US" sz="2400" dirty="0">
                <a:latin typeface="+mj-lt"/>
                <a:ea typeface="Tahoma" panose="020B0604030504040204" pitchFamily="34" charset="0"/>
                <a:cs typeface="Tahoma" panose="020B0604030504040204" pitchFamily="34" charset="0"/>
              </a:rPr>
              <a:t>TV is the top advertising medium for purchase influence and motivating respondents to learn more about products.</a:t>
            </a:r>
            <a:endParaRPr lang="en-US" sz="2400" dirty="0">
              <a:latin typeface="Tahoma" panose="020B0604030504040204" pitchFamily="34" charset="0"/>
              <a:ea typeface="Tahoma" panose="020B0604030504040204" pitchFamily="34" charset="0"/>
              <a:cs typeface="Tahoma" panose="020B0604030504040204" pitchFamily="34" charset="0"/>
            </a:endParaRPr>
          </a:p>
          <a:p>
            <a:pPr>
              <a:lnSpc>
                <a:spcPct val="100000"/>
              </a:lnSpc>
              <a:spcAft>
                <a:spcPts val="1200"/>
              </a:spcAft>
            </a:pPr>
            <a:r>
              <a:rPr lang="en-US" sz="2400" dirty="0">
                <a:latin typeface="Tahoma" panose="020B0604030504040204" pitchFamily="34" charset="0"/>
                <a:ea typeface="Tahoma" panose="020B0604030504040204" pitchFamily="34" charset="0"/>
                <a:cs typeface="Tahoma" panose="020B0604030504040204" pitchFamily="34" charset="0"/>
              </a:rPr>
              <a:t>TV and digital complement each other.</a:t>
            </a:r>
            <a:endParaRPr lang="en-US" sz="900" dirty="0"/>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619127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325979" y="3787914"/>
            <a:ext cx="7568727" cy="1200329"/>
          </a:xfrm>
        </p:spPr>
        <p:txBody>
          <a:bodyPr/>
          <a:lstStyle/>
          <a:p>
            <a:r>
              <a:rPr lang="en-US" sz="7200" dirty="0"/>
              <a:t>Thank You!</a:t>
            </a:r>
          </a:p>
        </p:txBody>
      </p:sp>
    </p:spTree>
    <p:extLst>
      <p:ext uri="{BB962C8B-B14F-4D97-AF65-F5344CB8AC3E}">
        <p14:creationId xmlns:p14="http://schemas.microsoft.com/office/powerpoint/2010/main" val="1367824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11352809" cy="1089529"/>
          </a:xfrm>
        </p:spPr>
        <p:txBody>
          <a:bodyPr/>
          <a:lstStyle/>
          <a:p>
            <a:r>
              <a:rPr lang="en-US" sz="3600" dirty="0"/>
              <a:t>Shopping Online Does Not Preclude Shopping In-Store</a:t>
            </a:r>
            <a:br>
              <a:rPr lang="en-US" sz="3600" dirty="0"/>
            </a:br>
            <a:r>
              <a:rPr lang="en-US" sz="3600" dirty="0"/>
              <a:t>Often Shoppers Do A Combination of Both</a:t>
            </a:r>
          </a:p>
        </p:txBody>
      </p:sp>
      <p:sp>
        <p:nvSpPr>
          <p:cNvPr id="4" name="Slide Number Placeholder 3"/>
          <p:cNvSpPr>
            <a:spLocks noGrp="1"/>
          </p:cNvSpPr>
          <p:nvPr>
            <p:ph type="sldNum" sz="quarter" idx="12"/>
          </p:nvPr>
        </p:nvSpPr>
        <p:spPr/>
        <p:txBody>
          <a:bodyPr/>
          <a:lstStyle/>
          <a:p>
            <a:fld id="{BB88B489-69ED-4F0A-A940-13A5E0BFFCBC}" type="slidenum">
              <a:rPr lang="en-US" smtClean="0"/>
              <a:pPr/>
              <a:t>4</a:t>
            </a:fld>
            <a:endParaRPr lang="en-US" dirty="0"/>
          </a:p>
        </p:txBody>
      </p:sp>
      <p:sp>
        <p:nvSpPr>
          <p:cNvPr id="10" name="Text Placeholder 4">
            <a:extLst>
              <a:ext uri="{FF2B5EF4-FFF2-40B4-BE49-F238E27FC236}">
                <a16:creationId xmlns:a16="http://schemas.microsoft.com/office/drawing/2014/main" id="{FCC9FE40-6C0B-4EDB-9B3C-33DB6C969C1F}"/>
              </a:ext>
            </a:extLst>
          </p:cNvPr>
          <p:cNvSpPr txBox="1">
            <a:spLocks/>
          </p:cNvSpPr>
          <p:nvPr/>
        </p:nvSpPr>
        <p:spPr>
          <a:xfrm>
            <a:off x="419100" y="6477000"/>
            <a:ext cx="8838171" cy="246221"/>
          </a:xfrm>
          <a:prstGeom prst="rect">
            <a:avLst/>
          </a:prstGeom>
        </p:spPr>
        <p:txBody>
          <a:bodyPr vert="horz" wrap="square" lIns="91440" tIns="45720" rIns="91440" bIns="45720" rtlCol="0" anchor="b">
            <a:spAutoFit/>
          </a:bodyPr>
          <a:lstStyle>
            <a:lvl1pPr marL="0" indent="0" algn="l" defTabSz="91440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Media Comparisons Study 2022. A18+ who shop online or in-store.</a:t>
            </a:r>
          </a:p>
        </p:txBody>
      </p:sp>
      <p:sp>
        <p:nvSpPr>
          <p:cNvPr id="11" name="Oval 10">
            <a:extLst>
              <a:ext uri="{FF2B5EF4-FFF2-40B4-BE49-F238E27FC236}">
                <a16:creationId xmlns:a16="http://schemas.microsoft.com/office/drawing/2014/main" id="{513A4DF3-BD3B-4188-9BAB-37410390871B}"/>
              </a:ext>
            </a:extLst>
          </p:cNvPr>
          <p:cNvSpPr/>
          <p:nvPr/>
        </p:nvSpPr>
        <p:spPr>
          <a:xfrm>
            <a:off x="3451013" y="1704055"/>
            <a:ext cx="4267200" cy="3824873"/>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38930D85-EC9A-423A-8818-FE017AC06B07}"/>
              </a:ext>
            </a:extLst>
          </p:cNvPr>
          <p:cNvSpPr/>
          <p:nvPr/>
        </p:nvSpPr>
        <p:spPr>
          <a:xfrm>
            <a:off x="4648979" y="1799676"/>
            <a:ext cx="4077547" cy="3633629"/>
          </a:xfrm>
          <a:prstGeom prst="ellipse">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C782CDB-1AC2-40C4-986A-A09D53D23041}"/>
              </a:ext>
            </a:extLst>
          </p:cNvPr>
          <p:cNvSpPr txBox="1"/>
          <p:nvPr/>
        </p:nvSpPr>
        <p:spPr>
          <a:xfrm>
            <a:off x="5144825" y="2930337"/>
            <a:ext cx="2246575" cy="646331"/>
          </a:xfrm>
          <a:prstGeom prst="rect">
            <a:avLst/>
          </a:prstGeom>
          <a:noFill/>
        </p:spPr>
        <p:txBody>
          <a:bodyPr wrap="square" rtlCol="0">
            <a:spAutoFit/>
          </a:bodyPr>
          <a:lstStyle/>
          <a:p>
            <a:pPr algn="ctr"/>
            <a:r>
              <a:rPr lang="en-US" b="1" dirty="0"/>
              <a:t>Online &amp; </a:t>
            </a:r>
          </a:p>
          <a:p>
            <a:pPr algn="ctr"/>
            <a:r>
              <a:rPr lang="en-US" b="1" dirty="0"/>
              <a:t>In-store</a:t>
            </a:r>
          </a:p>
        </p:txBody>
      </p:sp>
      <p:sp>
        <p:nvSpPr>
          <p:cNvPr id="14" name="TextBox 13">
            <a:extLst>
              <a:ext uri="{FF2B5EF4-FFF2-40B4-BE49-F238E27FC236}">
                <a16:creationId xmlns:a16="http://schemas.microsoft.com/office/drawing/2014/main" id="{90683429-D98E-4713-8E51-C61C39F2E86C}"/>
              </a:ext>
            </a:extLst>
          </p:cNvPr>
          <p:cNvSpPr txBox="1"/>
          <p:nvPr/>
        </p:nvSpPr>
        <p:spPr>
          <a:xfrm>
            <a:off x="3545149" y="2930337"/>
            <a:ext cx="1284326" cy="646331"/>
          </a:xfrm>
          <a:prstGeom prst="rect">
            <a:avLst/>
          </a:prstGeom>
          <a:noFill/>
        </p:spPr>
        <p:txBody>
          <a:bodyPr wrap="square" rtlCol="0">
            <a:spAutoFit/>
          </a:bodyPr>
          <a:lstStyle/>
          <a:p>
            <a:r>
              <a:rPr lang="en-US" b="1" dirty="0"/>
              <a:t>Online</a:t>
            </a:r>
            <a:r>
              <a:rPr lang="en-US" dirty="0"/>
              <a:t> </a:t>
            </a:r>
          </a:p>
          <a:p>
            <a:r>
              <a:rPr lang="en-US" b="1" dirty="0"/>
              <a:t>Only</a:t>
            </a:r>
          </a:p>
        </p:txBody>
      </p:sp>
      <p:sp>
        <p:nvSpPr>
          <p:cNvPr id="15" name="TextBox 14">
            <a:extLst>
              <a:ext uri="{FF2B5EF4-FFF2-40B4-BE49-F238E27FC236}">
                <a16:creationId xmlns:a16="http://schemas.microsoft.com/office/drawing/2014/main" id="{A5517374-5371-41E7-9469-FCBD73A942F8}"/>
              </a:ext>
            </a:extLst>
          </p:cNvPr>
          <p:cNvSpPr txBox="1"/>
          <p:nvPr/>
        </p:nvSpPr>
        <p:spPr>
          <a:xfrm>
            <a:off x="7621296" y="2930337"/>
            <a:ext cx="1284326" cy="646331"/>
          </a:xfrm>
          <a:prstGeom prst="rect">
            <a:avLst/>
          </a:prstGeom>
          <a:noFill/>
        </p:spPr>
        <p:txBody>
          <a:bodyPr wrap="square" rtlCol="0">
            <a:spAutoFit/>
          </a:bodyPr>
          <a:lstStyle/>
          <a:p>
            <a:r>
              <a:rPr lang="en-US" b="1" dirty="0"/>
              <a:t>In-store</a:t>
            </a:r>
          </a:p>
          <a:p>
            <a:r>
              <a:rPr lang="en-US" b="1" dirty="0"/>
              <a:t>Only</a:t>
            </a:r>
          </a:p>
        </p:txBody>
      </p:sp>
      <p:sp>
        <p:nvSpPr>
          <p:cNvPr id="16" name="TextBox 15">
            <a:extLst>
              <a:ext uri="{FF2B5EF4-FFF2-40B4-BE49-F238E27FC236}">
                <a16:creationId xmlns:a16="http://schemas.microsoft.com/office/drawing/2014/main" id="{6B8F9655-0533-4457-9D3C-CCA97E8147F9}"/>
              </a:ext>
            </a:extLst>
          </p:cNvPr>
          <p:cNvSpPr txBox="1"/>
          <p:nvPr/>
        </p:nvSpPr>
        <p:spPr>
          <a:xfrm>
            <a:off x="3578472" y="5431463"/>
            <a:ext cx="1284326" cy="400110"/>
          </a:xfrm>
          <a:prstGeom prst="rect">
            <a:avLst/>
          </a:prstGeom>
          <a:noFill/>
        </p:spPr>
        <p:txBody>
          <a:bodyPr wrap="square" rtlCol="0">
            <a:spAutoFit/>
          </a:bodyPr>
          <a:lstStyle/>
          <a:p>
            <a:r>
              <a:rPr lang="en-US" sz="2000" b="1" dirty="0"/>
              <a:t>Online </a:t>
            </a:r>
          </a:p>
        </p:txBody>
      </p:sp>
      <p:sp>
        <p:nvSpPr>
          <p:cNvPr id="17" name="TextBox 16">
            <a:extLst>
              <a:ext uri="{FF2B5EF4-FFF2-40B4-BE49-F238E27FC236}">
                <a16:creationId xmlns:a16="http://schemas.microsoft.com/office/drawing/2014/main" id="{80376622-DB25-42A3-883D-A268743FD1E0}"/>
              </a:ext>
            </a:extLst>
          </p:cNvPr>
          <p:cNvSpPr txBox="1"/>
          <p:nvPr/>
        </p:nvSpPr>
        <p:spPr>
          <a:xfrm>
            <a:off x="7076050" y="5431463"/>
            <a:ext cx="1284326" cy="400110"/>
          </a:xfrm>
          <a:prstGeom prst="rect">
            <a:avLst/>
          </a:prstGeom>
          <a:noFill/>
        </p:spPr>
        <p:txBody>
          <a:bodyPr wrap="square" rtlCol="0">
            <a:spAutoFit/>
          </a:bodyPr>
          <a:lstStyle/>
          <a:p>
            <a:r>
              <a:rPr lang="en-US" sz="2000" b="1" dirty="0"/>
              <a:t>In-store</a:t>
            </a:r>
          </a:p>
        </p:txBody>
      </p:sp>
      <p:sp>
        <p:nvSpPr>
          <p:cNvPr id="18" name="TextBox 17">
            <a:extLst>
              <a:ext uri="{FF2B5EF4-FFF2-40B4-BE49-F238E27FC236}">
                <a16:creationId xmlns:a16="http://schemas.microsoft.com/office/drawing/2014/main" id="{0A59731D-6C1D-413A-AB2B-3353C6D593C6}"/>
              </a:ext>
            </a:extLst>
          </p:cNvPr>
          <p:cNvSpPr txBox="1"/>
          <p:nvPr/>
        </p:nvSpPr>
        <p:spPr>
          <a:xfrm>
            <a:off x="5855516" y="3619781"/>
            <a:ext cx="756938" cy="369332"/>
          </a:xfrm>
          <a:prstGeom prst="rect">
            <a:avLst/>
          </a:prstGeom>
          <a:noFill/>
        </p:spPr>
        <p:txBody>
          <a:bodyPr wrap="none" rtlCol="0">
            <a:spAutoFit/>
          </a:bodyPr>
          <a:lstStyle/>
          <a:p>
            <a:r>
              <a:rPr lang="en-US" b="1" dirty="0"/>
              <a:t>76%</a:t>
            </a:r>
          </a:p>
        </p:txBody>
      </p:sp>
      <p:sp>
        <p:nvSpPr>
          <p:cNvPr id="19" name="TextBox 18">
            <a:extLst>
              <a:ext uri="{FF2B5EF4-FFF2-40B4-BE49-F238E27FC236}">
                <a16:creationId xmlns:a16="http://schemas.microsoft.com/office/drawing/2014/main" id="{074E657F-7E6D-4799-88C4-8C193B983EFB}"/>
              </a:ext>
            </a:extLst>
          </p:cNvPr>
          <p:cNvSpPr txBox="1"/>
          <p:nvPr/>
        </p:nvSpPr>
        <p:spPr>
          <a:xfrm>
            <a:off x="3633170" y="3619781"/>
            <a:ext cx="756938" cy="369332"/>
          </a:xfrm>
          <a:prstGeom prst="rect">
            <a:avLst/>
          </a:prstGeom>
          <a:noFill/>
        </p:spPr>
        <p:txBody>
          <a:bodyPr wrap="none" rtlCol="0">
            <a:spAutoFit/>
          </a:bodyPr>
          <a:lstStyle/>
          <a:p>
            <a:r>
              <a:rPr lang="en-US" b="1" dirty="0"/>
              <a:t>11%</a:t>
            </a:r>
          </a:p>
        </p:txBody>
      </p:sp>
      <p:sp>
        <p:nvSpPr>
          <p:cNvPr id="20" name="TextBox 19">
            <a:extLst>
              <a:ext uri="{FF2B5EF4-FFF2-40B4-BE49-F238E27FC236}">
                <a16:creationId xmlns:a16="http://schemas.microsoft.com/office/drawing/2014/main" id="{FC6FD637-0AFA-49C6-98AB-509C5B95E780}"/>
              </a:ext>
            </a:extLst>
          </p:cNvPr>
          <p:cNvSpPr txBox="1"/>
          <p:nvPr/>
        </p:nvSpPr>
        <p:spPr>
          <a:xfrm>
            <a:off x="7806780" y="3619781"/>
            <a:ext cx="756938" cy="369332"/>
          </a:xfrm>
          <a:prstGeom prst="rect">
            <a:avLst/>
          </a:prstGeom>
          <a:noFill/>
        </p:spPr>
        <p:txBody>
          <a:bodyPr wrap="none" rtlCol="0">
            <a:spAutoFit/>
          </a:bodyPr>
          <a:lstStyle/>
          <a:p>
            <a:r>
              <a:rPr lang="en-US" b="1" dirty="0"/>
              <a:t>13%</a:t>
            </a:r>
          </a:p>
        </p:txBody>
      </p:sp>
      <p:sp>
        <p:nvSpPr>
          <p:cNvPr id="21" name="TextBox 20">
            <a:extLst>
              <a:ext uri="{FF2B5EF4-FFF2-40B4-BE49-F238E27FC236}">
                <a16:creationId xmlns:a16="http://schemas.microsoft.com/office/drawing/2014/main" id="{8FCE18F3-4C8C-4A97-B1AE-586D84DF49FA}"/>
              </a:ext>
            </a:extLst>
          </p:cNvPr>
          <p:cNvSpPr txBox="1"/>
          <p:nvPr/>
        </p:nvSpPr>
        <p:spPr>
          <a:xfrm>
            <a:off x="7251538" y="5772090"/>
            <a:ext cx="819455" cy="400110"/>
          </a:xfrm>
          <a:prstGeom prst="rect">
            <a:avLst/>
          </a:prstGeom>
          <a:noFill/>
        </p:spPr>
        <p:txBody>
          <a:bodyPr wrap="none" rtlCol="0">
            <a:spAutoFit/>
          </a:bodyPr>
          <a:lstStyle/>
          <a:p>
            <a:r>
              <a:rPr lang="en-US" sz="2000" b="1" dirty="0"/>
              <a:t>89%</a:t>
            </a:r>
          </a:p>
        </p:txBody>
      </p:sp>
      <p:sp>
        <p:nvSpPr>
          <p:cNvPr id="22" name="TextBox 21">
            <a:extLst>
              <a:ext uri="{FF2B5EF4-FFF2-40B4-BE49-F238E27FC236}">
                <a16:creationId xmlns:a16="http://schemas.microsoft.com/office/drawing/2014/main" id="{5FB37086-EFF0-44F7-B843-A7FFB499EB60}"/>
              </a:ext>
            </a:extLst>
          </p:cNvPr>
          <p:cNvSpPr txBox="1"/>
          <p:nvPr/>
        </p:nvSpPr>
        <p:spPr>
          <a:xfrm>
            <a:off x="3691364" y="5772090"/>
            <a:ext cx="819455" cy="400110"/>
          </a:xfrm>
          <a:prstGeom prst="rect">
            <a:avLst/>
          </a:prstGeom>
          <a:noFill/>
        </p:spPr>
        <p:txBody>
          <a:bodyPr wrap="none" rtlCol="0">
            <a:spAutoFit/>
          </a:bodyPr>
          <a:lstStyle/>
          <a:p>
            <a:r>
              <a:rPr lang="en-US" sz="2000" b="1" dirty="0"/>
              <a:t>87%</a:t>
            </a:r>
          </a:p>
        </p:txBody>
      </p:sp>
    </p:spTree>
    <p:extLst>
      <p:ext uri="{BB962C8B-B14F-4D97-AF65-F5344CB8AC3E}">
        <p14:creationId xmlns:p14="http://schemas.microsoft.com/office/powerpoint/2010/main" val="526421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901337"/>
            <a:ext cx="11353800" cy="4909963"/>
          </a:xfrm>
        </p:spPr>
        <p:txBody>
          <a:bodyPr>
            <a:noAutofit/>
          </a:bodyPr>
          <a:lstStyle/>
          <a:p>
            <a:pPr>
              <a:lnSpc>
                <a:spcPct val="100000"/>
              </a:lnSpc>
              <a:spcBef>
                <a:spcPts val="1200"/>
              </a:spcBef>
            </a:pPr>
            <a:r>
              <a:rPr lang="en-US" sz="4000" dirty="0">
                <a:solidFill>
                  <a:schemeClr val="tx2"/>
                </a:solidFill>
              </a:rPr>
              <a:t>Two parts to the survey</a:t>
            </a:r>
          </a:p>
          <a:p>
            <a:pPr lvl="1">
              <a:lnSpc>
                <a:spcPct val="100000"/>
              </a:lnSpc>
              <a:spcBef>
                <a:spcPts val="1200"/>
              </a:spcBef>
            </a:pPr>
            <a:r>
              <a:rPr lang="en-US" sz="3600" dirty="0"/>
              <a:t>Time spent with media and reach</a:t>
            </a:r>
          </a:p>
          <a:p>
            <a:pPr lvl="1">
              <a:lnSpc>
                <a:spcPct val="100000"/>
              </a:lnSpc>
              <a:spcBef>
                <a:spcPts val="1200"/>
              </a:spcBef>
            </a:pPr>
            <a:r>
              <a:rPr lang="en-US" sz="3600" dirty="0">
                <a:solidFill>
                  <a:schemeClr val="tx2"/>
                </a:solidFill>
              </a:rPr>
              <a:t>Attitudinal and media preference questions</a:t>
            </a:r>
          </a:p>
          <a:p>
            <a:pPr lvl="1">
              <a:lnSpc>
                <a:spcPct val="100000"/>
              </a:lnSpc>
              <a:spcBef>
                <a:spcPts val="1200"/>
              </a:spcBef>
            </a:pPr>
            <a:endParaRPr lang="en-US" sz="3600" dirty="0">
              <a:solidFill>
                <a:schemeClr val="tx2"/>
              </a:solidFill>
            </a:endParaRP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5</a:t>
            </a:fld>
            <a:endParaRPr lang="en-US" dirty="0">
              <a:solidFill>
                <a:srgbClr val="1C1C1C"/>
              </a:solidFill>
            </a:endParaRPr>
          </a:p>
        </p:txBody>
      </p:sp>
      <p:sp>
        <p:nvSpPr>
          <p:cNvPr id="3" name="Text Placeholder 2"/>
          <p:cNvSpPr>
            <a:spLocks noGrp="1"/>
          </p:cNvSpPr>
          <p:nvPr>
            <p:ph type="body" sz="quarter" idx="13"/>
          </p:nvPr>
        </p:nvSpPr>
        <p:spPr>
          <a:xfrm>
            <a:off x="426728" y="6531077"/>
            <a:ext cx="8610599" cy="230832"/>
          </a:xfrm>
        </p:spPr>
        <p:txBody>
          <a:bodyPr/>
          <a:lstStyle/>
          <a:p>
            <a:r>
              <a:rPr lang="en-US" dirty="0"/>
              <a:t>Source: GfK TVB Media Comparisons Study 2022.</a:t>
            </a:r>
          </a:p>
        </p:txBody>
      </p:sp>
    </p:spTree>
    <p:extLst>
      <p:ext uri="{BB962C8B-B14F-4D97-AF65-F5344CB8AC3E}">
        <p14:creationId xmlns:p14="http://schemas.microsoft.com/office/powerpoint/2010/main" val="3036809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1290815"/>
            <a:ext cx="11425813" cy="1615827"/>
          </a:xfrm>
        </p:spPr>
        <p:txBody>
          <a:bodyPr/>
          <a:lstStyle/>
          <a:p>
            <a:r>
              <a:rPr lang="en-US" dirty="0">
                <a:effectLst>
                  <a:outerShdw blurRad="38100" dist="38100" dir="2700000" algn="tl">
                    <a:srgbClr val="000000">
                      <a:alpha val="43137"/>
                    </a:srgbClr>
                  </a:outerShdw>
                </a:effectLst>
              </a:rPr>
              <a:t>Part 1:</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Reach and Time Spent</a:t>
            </a:r>
          </a:p>
        </p:txBody>
      </p:sp>
      <p:grpSp>
        <p:nvGrpSpPr>
          <p:cNvPr id="3" name="Group 2"/>
          <p:cNvGrpSpPr/>
          <p:nvPr/>
        </p:nvGrpSpPr>
        <p:grpSpPr>
          <a:xfrm>
            <a:off x="2506338" y="3209757"/>
            <a:ext cx="7216089" cy="1922747"/>
            <a:chOff x="2877231" y="3209757"/>
            <a:chExt cx="7216089" cy="1922747"/>
          </a:xfrm>
        </p:grpSpPr>
        <p:pic>
          <p:nvPicPr>
            <p:cNvPr id="5" name="Picture 4">
              <a:extLst>
                <a:ext uri="{FF2B5EF4-FFF2-40B4-BE49-F238E27FC236}">
                  <a16:creationId xmlns:a16="http://schemas.microsoft.com/office/drawing/2014/main" id="{7380EDBC-E3BB-4C49-8DE8-041ECB981D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7231" y="3209757"/>
              <a:ext cx="3146314" cy="1922747"/>
            </a:xfrm>
            <a:prstGeom prst="rect">
              <a:avLst/>
            </a:prstGeom>
            <a:noFill/>
            <a:ln>
              <a:solidFill>
                <a:schemeClr val="tx2"/>
              </a:solidFill>
            </a:ln>
            <a:effectLst>
              <a:innerShdw blurRad="114300">
                <a:prstClr val="black"/>
              </a:innerShdw>
            </a:effectLst>
          </p:spPr>
        </p:pic>
        <p:pic>
          <p:nvPicPr>
            <p:cNvPr id="7" name="Picture 6">
              <a:extLst>
                <a:ext uri="{FF2B5EF4-FFF2-40B4-BE49-F238E27FC236}">
                  <a16:creationId xmlns:a16="http://schemas.microsoft.com/office/drawing/2014/main" id="{F60A78C9-C814-46BC-B08F-E14D38C913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3209757"/>
              <a:ext cx="2930520" cy="1922747"/>
            </a:xfrm>
            <a:prstGeom prst="rect">
              <a:avLst/>
            </a:prstGeom>
            <a:noFill/>
            <a:ln>
              <a:solidFill>
                <a:schemeClr val="tx2"/>
              </a:solidFill>
            </a:ln>
            <a:effectLst>
              <a:innerShdw blurRad="114300">
                <a:prstClr val="black"/>
              </a:innerShdw>
            </a:effectLst>
          </p:spPr>
        </p:pic>
      </p:grpSp>
    </p:spTree>
    <p:extLst>
      <p:ext uri="{BB962C8B-B14F-4D97-AF65-F5344CB8AC3E}">
        <p14:creationId xmlns:p14="http://schemas.microsoft.com/office/powerpoint/2010/main" val="1509452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Reach and Time Spent Focus on the Individual and Their One Day Use of Media Platforms</a:t>
            </a:r>
          </a:p>
        </p:txBody>
      </p:sp>
      <p:sp>
        <p:nvSpPr>
          <p:cNvPr id="3" name="Content Placeholder 2"/>
          <p:cNvSpPr>
            <a:spLocks noGrp="1"/>
          </p:cNvSpPr>
          <p:nvPr>
            <p:ph idx="1"/>
          </p:nvPr>
        </p:nvSpPr>
        <p:spPr>
          <a:xfrm>
            <a:off x="577516" y="1643237"/>
            <a:ext cx="11351819" cy="1480963"/>
          </a:xfrm>
        </p:spPr>
        <p:txBody>
          <a:bodyPr/>
          <a:lstStyle/>
          <a:p>
            <a:pPr marL="0" indent="0">
              <a:buNone/>
            </a:pPr>
            <a:r>
              <a:rPr lang="en-US">
                <a:solidFill>
                  <a:schemeClr val="tx2"/>
                </a:solidFill>
              </a:rPr>
              <a:t>Thinking about your use of “Media A” yesterday in any location, for about how long did you use “Media A” during each of these time periods?</a:t>
            </a:r>
          </a:p>
          <a:p>
            <a:endParaRPr lang="en-US">
              <a:solidFill>
                <a:schemeClr val="tx2"/>
              </a:solidFill>
            </a:endParaRPr>
          </a:p>
          <a:p>
            <a:pPr lvl="1"/>
            <a:endParaRPr lang="en-US">
              <a:solidFill>
                <a:schemeClr val="tx2"/>
              </a:solidFill>
            </a:endParaRPr>
          </a:p>
          <a:p>
            <a:pPr lvl="1"/>
            <a:endParaRPr lang="en-US" dirty="0">
              <a:solidFill>
                <a:schemeClr val="tx2"/>
              </a:solidFill>
            </a:endParaRP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7</a:t>
            </a:fld>
            <a:endParaRPr lang="en-US" dirty="0">
              <a:solidFill>
                <a:prstClr val="black"/>
              </a:solidFill>
            </a:endParaRPr>
          </a:p>
        </p:txBody>
      </p:sp>
      <p:graphicFrame>
        <p:nvGraphicFramePr>
          <p:cNvPr id="6" name="Table 5"/>
          <p:cNvGraphicFramePr>
            <a:graphicFrameLocks noGrp="1"/>
          </p:cNvGraphicFramePr>
          <p:nvPr/>
        </p:nvGraphicFramePr>
        <p:xfrm>
          <a:off x="2031999" y="3581400"/>
          <a:ext cx="8127999" cy="22250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a:t>Hours</a:t>
                      </a:r>
                    </a:p>
                  </a:txBody>
                  <a:tcPr>
                    <a:lnT w="12700" cap="flat" cmpd="sng" algn="ctr">
                      <a:solidFill>
                        <a:schemeClr val="tx1"/>
                      </a:solidFill>
                      <a:prstDash val="solid"/>
                      <a:round/>
                      <a:headEnd type="none" w="med" len="med"/>
                      <a:tailEnd type="none" w="med" len="med"/>
                    </a:lnT>
                  </a:tcPr>
                </a:tc>
                <a:tc>
                  <a:txBody>
                    <a:bodyPr/>
                    <a:lstStyle/>
                    <a:p>
                      <a:r>
                        <a:rPr lang="en-US" dirty="0"/>
                        <a:t>Minutes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en-US" dirty="0"/>
                        <a:t>4am-9am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en-US" dirty="0"/>
                        <a:t>9am-4pm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en-US" dirty="0"/>
                        <a:t>4pm-8pm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8pm-1am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93343151"/>
                  </a:ext>
                </a:extLst>
              </a:tr>
              <a:tr h="370840">
                <a:tc>
                  <a:txBody>
                    <a:bodyPr/>
                    <a:lstStyle/>
                    <a:p>
                      <a:r>
                        <a:rPr lang="en-US" dirty="0"/>
                        <a:t>1am-4am</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17955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1089529"/>
          </a:xfrm>
        </p:spPr>
        <p:txBody>
          <a:bodyPr/>
          <a:lstStyle/>
          <a:p>
            <a:r>
              <a:rPr lang="en-US" sz="3600" dirty="0"/>
              <a:t>Respondents Were Asked Questions on their Media Use by Device/Outlet</a:t>
            </a:r>
          </a:p>
        </p:txBody>
      </p:sp>
      <p:sp>
        <p:nvSpPr>
          <p:cNvPr id="3" name="Content Placeholder 2"/>
          <p:cNvSpPr>
            <a:spLocks noGrp="1"/>
          </p:cNvSpPr>
          <p:nvPr>
            <p:ph idx="1"/>
          </p:nvPr>
        </p:nvSpPr>
        <p:spPr>
          <a:xfrm>
            <a:off x="2648198" y="1643237"/>
            <a:ext cx="8572003" cy="4909963"/>
          </a:xfrm>
        </p:spPr>
        <p:txBody>
          <a:bodyPr/>
          <a:lstStyle/>
          <a:p>
            <a:r>
              <a:rPr lang="en-US" dirty="0"/>
              <a:t>Traditional</a:t>
            </a:r>
          </a:p>
          <a:p>
            <a:pPr lvl="1"/>
            <a:r>
              <a:rPr lang="en-US" dirty="0"/>
              <a:t>Television </a:t>
            </a:r>
          </a:p>
          <a:p>
            <a:pPr lvl="1"/>
            <a:r>
              <a:rPr lang="en-US" dirty="0"/>
              <a:t>AM/FM and/or Satellite radio</a:t>
            </a:r>
          </a:p>
          <a:p>
            <a:pPr lvl="1"/>
            <a:r>
              <a:rPr lang="en-US" dirty="0"/>
              <a:t>Printed Newspaper</a:t>
            </a:r>
          </a:p>
          <a:p>
            <a:pPr lvl="1"/>
            <a:r>
              <a:rPr lang="en-US" dirty="0"/>
              <a:t>Printed Magazine</a:t>
            </a:r>
          </a:p>
          <a:p>
            <a:pPr lvl="1"/>
            <a:endParaRPr lang="en-US" dirty="0"/>
          </a:p>
          <a:p>
            <a:r>
              <a:rPr lang="en-US" dirty="0"/>
              <a:t>Digital</a:t>
            </a:r>
          </a:p>
          <a:p>
            <a:pPr lvl="1"/>
            <a:r>
              <a:rPr lang="en-US" dirty="0"/>
              <a:t>Computer</a:t>
            </a:r>
          </a:p>
          <a:p>
            <a:pPr lvl="1"/>
            <a:r>
              <a:rPr lang="en-US" dirty="0"/>
              <a:t>Smartphone</a:t>
            </a:r>
          </a:p>
          <a:p>
            <a:pPr lvl="1"/>
            <a:r>
              <a:rPr lang="en-US" dirty="0"/>
              <a:t>Tablet or e-reader</a:t>
            </a:r>
          </a:p>
          <a:p>
            <a:endParaRPr lang="en-US" dirty="0"/>
          </a:p>
          <a:p>
            <a:endParaRPr lang="en-US" dirty="0"/>
          </a:p>
          <a:p>
            <a:endParaRPr lang="en-US" dirty="0"/>
          </a:p>
          <a:p>
            <a:pPr marL="45720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094674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168442"/>
            <a:ext cx="11582400" cy="1588127"/>
          </a:xfrm>
        </p:spPr>
        <p:txBody>
          <a:bodyPr/>
          <a:lstStyle/>
          <a:p>
            <a:r>
              <a:rPr lang="en-US" sz="3600" dirty="0"/>
              <a:t>These are the media platforms measured.</a:t>
            </a:r>
            <a:br>
              <a:rPr lang="en-US" sz="3600" dirty="0"/>
            </a:br>
            <a:r>
              <a:rPr lang="en-US" sz="3600" dirty="0"/>
              <a:t>Respondents did not have to watch TV to be </a:t>
            </a:r>
            <a:br>
              <a:rPr lang="en-US" sz="3600" dirty="0"/>
            </a:br>
            <a:r>
              <a:rPr lang="en-US" sz="3600" dirty="0"/>
              <a:t>included in the study.</a:t>
            </a: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9</a:t>
            </a:fld>
            <a:endParaRPr lang="en-US" dirty="0">
              <a:solidFill>
                <a:srgbClr val="1C1C1C"/>
              </a:solidFill>
            </a:endParaRPr>
          </a:p>
        </p:txBody>
      </p:sp>
      <p:sp>
        <p:nvSpPr>
          <p:cNvPr id="3" name="Rectangle 2"/>
          <p:cNvSpPr/>
          <p:nvPr/>
        </p:nvSpPr>
        <p:spPr bwMode="auto">
          <a:xfrm>
            <a:off x="2196354" y="1981200"/>
            <a:ext cx="7785846" cy="1524000"/>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fontAlgn="base">
              <a:spcBef>
                <a:spcPct val="0"/>
              </a:spcBef>
              <a:spcAft>
                <a:spcPct val="0"/>
              </a:spcAft>
            </a:pPr>
            <a:endParaRPr lang="en-US" sz="1000" dirty="0">
              <a:latin typeface="Tahoma" pitchFamily="34" charset="0"/>
            </a:endParaRPr>
          </a:p>
        </p:txBody>
      </p:sp>
      <p:sp>
        <p:nvSpPr>
          <p:cNvPr id="9" name="Rectangle 8"/>
          <p:cNvSpPr/>
          <p:nvPr/>
        </p:nvSpPr>
        <p:spPr bwMode="auto">
          <a:xfrm>
            <a:off x="2240973" y="3628199"/>
            <a:ext cx="7696200" cy="3117026"/>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endParaRPr lang="en-US" dirty="0"/>
          </a:p>
        </p:txBody>
      </p:sp>
      <p:sp>
        <p:nvSpPr>
          <p:cNvPr id="19" name="TextBox 18"/>
          <p:cNvSpPr txBox="1"/>
          <p:nvPr/>
        </p:nvSpPr>
        <p:spPr>
          <a:xfrm>
            <a:off x="4203164" y="2784193"/>
            <a:ext cx="1724230" cy="568607"/>
          </a:xfrm>
          <a:prstGeom prst="rect">
            <a:avLst/>
          </a:prstGeom>
          <a:noFill/>
        </p:spPr>
        <p:txBody>
          <a:bodyPr wrap="square" rtlCol="0">
            <a:spAutoFit/>
          </a:bodyPr>
          <a:lstStyle/>
          <a:p>
            <a:pPr algn="ctr"/>
            <a:r>
              <a:rPr lang="en-US" sz="2200" b="1" dirty="0">
                <a:solidFill>
                  <a:schemeClr val="accent1"/>
                </a:solidFill>
                <a:latin typeface="+mj-lt"/>
                <a:cs typeface="Helvetica" panose="020B0604020202020204" pitchFamily="34" charset="0"/>
              </a:rPr>
              <a:t>Radio</a:t>
            </a:r>
          </a:p>
        </p:txBody>
      </p:sp>
      <p:sp>
        <p:nvSpPr>
          <p:cNvPr id="29" name="TextBox 28"/>
          <p:cNvSpPr txBox="1"/>
          <p:nvPr/>
        </p:nvSpPr>
        <p:spPr>
          <a:xfrm>
            <a:off x="5955764" y="2784193"/>
            <a:ext cx="1724556" cy="430887"/>
          </a:xfrm>
          <a:prstGeom prst="rect">
            <a:avLst/>
          </a:prstGeom>
          <a:noFill/>
        </p:spPr>
        <p:txBody>
          <a:bodyPr wrap="square" rtlCol="0">
            <a:spAutoFit/>
          </a:bodyPr>
          <a:lstStyle/>
          <a:p>
            <a:pPr algn="ctr"/>
            <a:r>
              <a:rPr lang="en-US" sz="2200" b="1" dirty="0">
                <a:solidFill>
                  <a:schemeClr val="accent1"/>
                </a:solidFill>
                <a:latin typeface="+mj-lt"/>
                <a:cs typeface="Helvetica" panose="020B0604020202020204" pitchFamily="34" charset="0"/>
              </a:rPr>
              <a:t>Print</a:t>
            </a:r>
          </a:p>
        </p:txBody>
      </p:sp>
      <p:sp>
        <p:nvSpPr>
          <p:cNvPr id="48" name="TextBox 47"/>
          <p:cNvSpPr txBox="1"/>
          <p:nvPr/>
        </p:nvSpPr>
        <p:spPr>
          <a:xfrm>
            <a:off x="6205217" y="3134638"/>
            <a:ext cx="1225650" cy="338554"/>
          </a:xfrm>
          <a:prstGeom prst="rect">
            <a:avLst/>
          </a:prstGeom>
          <a:noFill/>
        </p:spPr>
        <p:txBody>
          <a:bodyPr wrap="square" rtlCol="0">
            <a:spAutoFit/>
          </a:bodyPr>
          <a:lstStyle/>
          <a:p>
            <a:pPr algn="ctr"/>
            <a:r>
              <a:rPr lang="en-US" sz="800" dirty="0">
                <a:solidFill>
                  <a:schemeClr val="bg1">
                    <a:lumMod val="50000"/>
                  </a:schemeClr>
                </a:solidFill>
                <a:latin typeface="+mj-lt"/>
                <a:cs typeface="Helvetica" panose="020B0604020202020204" pitchFamily="34" charset="0"/>
              </a:rPr>
              <a:t>(Newspaper and Magazine)</a:t>
            </a:r>
          </a:p>
        </p:txBody>
      </p:sp>
      <p:sp>
        <p:nvSpPr>
          <p:cNvPr id="54" name="TextBox 53"/>
          <p:cNvSpPr txBox="1"/>
          <p:nvPr/>
        </p:nvSpPr>
        <p:spPr>
          <a:xfrm>
            <a:off x="3797148" y="3811289"/>
            <a:ext cx="4583851" cy="430887"/>
          </a:xfrm>
          <a:prstGeom prst="rect">
            <a:avLst/>
          </a:prstGeom>
          <a:noFill/>
        </p:spPr>
        <p:txBody>
          <a:bodyPr wrap="square" rtlCol="0">
            <a:spAutoFit/>
          </a:bodyPr>
          <a:lstStyle/>
          <a:p>
            <a:pPr algn="ctr"/>
            <a:r>
              <a:rPr lang="en-US" sz="2200" b="1" dirty="0">
                <a:latin typeface="+mj-lt"/>
                <a:cs typeface="Helvetica" panose="020B0604020202020204" pitchFamily="34" charset="0"/>
              </a:rPr>
              <a:t>    Digital media include:</a:t>
            </a:r>
          </a:p>
        </p:txBody>
      </p:sp>
      <p:sp>
        <p:nvSpPr>
          <p:cNvPr id="62" name="TextBox 61"/>
          <p:cNvSpPr txBox="1"/>
          <p:nvPr/>
        </p:nvSpPr>
        <p:spPr>
          <a:xfrm>
            <a:off x="2743200" y="4378246"/>
            <a:ext cx="3027378" cy="2174954"/>
          </a:xfrm>
          <a:prstGeom prst="rect">
            <a:avLst/>
          </a:prstGeom>
          <a:noFill/>
        </p:spPr>
        <p:txBody>
          <a:bodyPr wrap="square" rtlCol="0">
            <a:spAutoFit/>
          </a:bodyPr>
          <a:lstStyle/>
          <a:p>
            <a:pPr marL="28575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Cable News </a:t>
            </a:r>
            <a:r>
              <a:rPr lang="en-US" sz="1100" b="1" dirty="0">
                <a:latin typeface="+mj-lt"/>
                <a:cs typeface="Helvetica" panose="020B0604020202020204" pitchFamily="34" charset="0"/>
              </a:rPr>
              <a:t>site/app</a:t>
            </a:r>
          </a:p>
          <a:p>
            <a:pPr marL="28575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Email</a:t>
            </a:r>
          </a:p>
          <a:p>
            <a:pPr marL="28575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Local Radio Stations </a:t>
            </a:r>
            <a:r>
              <a:rPr lang="en-US" sz="1100" b="1" dirty="0">
                <a:latin typeface="+mj-lt"/>
                <a:cs typeface="Helvetica" panose="020B0604020202020204" pitchFamily="34" charset="0"/>
              </a:rPr>
              <a:t>site/app</a:t>
            </a:r>
          </a:p>
          <a:p>
            <a:pPr marL="28575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Broadcast TV News </a:t>
            </a:r>
            <a:r>
              <a:rPr lang="en-US" sz="1100" b="1" dirty="0">
                <a:latin typeface="+mj-lt"/>
                <a:cs typeface="Helvetica" panose="020B0604020202020204" pitchFamily="34" charset="0"/>
              </a:rPr>
              <a:t>site/app</a:t>
            </a:r>
          </a:p>
          <a:p>
            <a:pPr marL="285750" lvl="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Digital Newspaper</a:t>
            </a:r>
          </a:p>
          <a:p>
            <a:pPr marL="285750" lvl="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Digital Magazine</a:t>
            </a:r>
          </a:p>
          <a:p>
            <a:pPr marL="285750" lvl="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Search</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Streaming Audio</a:t>
            </a:r>
          </a:p>
        </p:txBody>
      </p:sp>
      <p:sp>
        <p:nvSpPr>
          <p:cNvPr id="13" name="TextBox 12"/>
          <p:cNvSpPr txBox="1"/>
          <p:nvPr/>
        </p:nvSpPr>
        <p:spPr>
          <a:xfrm>
            <a:off x="2438400" y="2784193"/>
            <a:ext cx="1724230" cy="568607"/>
          </a:xfrm>
          <a:prstGeom prst="rect">
            <a:avLst/>
          </a:prstGeom>
          <a:noFill/>
        </p:spPr>
        <p:txBody>
          <a:bodyPr wrap="square" rtlCol="0">
            <a:spAutoFit/>
          </a:bodyPr>
          <a:lstStyle/>
          <a:p>
            <a:pPr algn="ctr"/>
            <a:r>
              <a:rPr lang="en-US" sz="2200" b="1" dirty="0">
                <a:solidFill>
                  <a:schemeClr val="accent1"/>
                </a:solidFill>
                <a:latin typeface="+mj-lt"/>
                <a:cs typeface="Helvetica" panose="020B0604020202020204" pitchFamily="34" charset="0"/>
              </a:rPr>
              <a:t>TV</a:t>
            </a:r>
          </a:p>
        </p:txBody>
      </p:sp>
      <p:sp>
        <p:nvSpPr>
          <p:cNvPr id="70" name="TextBox 69"/>
          <p:cNvSpPr txBox="1"/>
          <p:nvPr/>
        </p:nvSpPr>
        <p:spPr>
          <a:xfrm>
            <a:off x="2612577" y="3134638"/>
            <a:ext cx="1375877" cy="446762"/>
          </a:xfrm>
          <a:prstGeom prst="rect">
            <a:avLst/>
          </a:prstGeom>
          <a:noFill/>
        </p:spPr>
        <p:txBody>
          <a:bodyPr wrap="square" rtlCol="0">
            <a:spAutoFit/>
          </a:bodyPr>
          <a:lstStyle/>
          <a:p>
            <a:pPr algn="ctr"/>
            <a:r>
              <a:rPr lang="en-US" sz="800" dirty="0">
                <a:solidFill>
                  <a:schemeClr val="bg1">
                    <a:lumMod val="50000"/>
                  </a:schemeClr>
                </a:solidFill>
                <a:latin typeface="+mj-lt"/>
                <a:cs typeface="Helvetica" panose="020B0604020202020204" pitchFamily="34" charset="0"/>
              </a:rPr>
              <a:t>(Broadcast, Cable and Streaming)</a:t>
            </a:r>
          </a:p>
        </p:txBody>
      </p:sp>
      <p:sp>
        <p:nvSpPr>
          <p:cNvPr id="71" name="TextBox 70"/>
          <p:cNvSpPr txBox="1"/>
          <p:nvPr/>
        </p:nvSpPr>
        <p:spPr>
          <a:xfrm>
            <a:off x="7467129" y="2784193"/>
            <a:ext cx="2275757" cy="568606"/>
          </a:xfrm>
          <a:prstGeom prst="rect">
            <a:avLst/>
          </a:prstGeom>
          <a:noFill/>
        </p:spPr>
        <p:txBody>
          <a:bodyPr wrap="square" rtlCol="0">
            <a:spAutoFit/>
          </a:bodyPr>
          <a:lstStyle/>
          <a:p>
            <a:pPr algn="ctr"/>
            <a:r>
              <a:rPr lang="en-US" sz="2200" b="1" dirty="0">
                <a:solidFill>
                  <a:schemeClr val="accent1"/>
                </a:solidFill>
                <a:latin typeface="+mj-lt"/>
                <a:cs typeface="Helvetica" panose="020B0604020202020204" pitchFamily="34" charset="0"/>
              </a:rPr>
              <a:t>Digital</a:t>
            </a:r>
          </a:p>
        </p:txBody>
      </p:sp>
      <p:sp>
        <p:nvSpPr>
          <p:cNvPr id="74" name="TextBox 73"/>
          <p:cNvSpPr txBox="1"/>
          <p:nvPr/>
        </p:nvSpPr>
        <p:spPr>
          <a:xfrm>
            <a:off x="6210815" y="4378246"/>
            <a:ext cx="3464563" cy="2021066"/>
          </a:xfrm>
          <a:prstGeom prst="rect">
            <a:avLst/>
          </a:prstGeom>
          <a:noFill/>
        </p:spPr>
        <p:txBody>
          <a:bodyPr wrap="square" rtlCol="0">
            <a:spAutoFit/>
          </a:bodyPr>
          <a:lstStyle/>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Social Media</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Podcasts</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Streaming Programs On Digital Media With Ads</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Streaming Programs On Digital Media No Ads</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Streaming Video Other Than TV Programs on Digital Media</a:t>
            </a:r>
            <a:endParaRPr lang="en-US" sz="1400" b="1" dirty="0">
              <a:latin typeface="+mj-lt"/>
              <a:cs typeface="Helvetica" panose="020B0604020202020204" pitchFamily="34" charset="0"/>
            </a:endParaRPr>
          </a:p>
        </p:txBody>
      </p:sp>
      <p:pic>
        <p:nvPicPr>
          <p:cNvPr id="5" name="Picture 4"/>
          <p:cNvPicPr>
            <a:picLocks noChangeAspect="1"/>
          </p:cNvPicPr>
          <p:nvPr/>
        </p:nvPicPr>
        <p:blipFill>
          <a:blip r:embed="rId3"/>
          <a:stretch>
            <a:fillRect/>
          </a:stretch>
        </p:blipFill>
        <p:spPr>
          <a:xfrm>
            <a:off x="4617228" y="2106401"/>
            <a:ext cx="896103" cy="766628"/>
          </a:xfrm>
          <a:prstGeom prst="rect">
            <a:avLst/>
          </a:prstGeom>
        </p:spPr>
      </p:pic>
      <p:pic>
        <p:nvPicPr>
          <p:cNvPr id="6" name="Picture 5"/>
          <p:cNvPicPr>
            <a:picLocks noChangeAspect="1"/>
          </p:cNvPicPr>
          <p:nvPr/>
        </p:nvPicPr>
        <p:blipFill>
          <a:blip r:embed="rId4"/>
          <a:stretch>
            <a:fillRect/>
          </a:stretch>
        </p:blipFill>
        <p:spPr>
          <a:xfrm>
            <a:off x="6442119" y="2187878"/>
            <a:ext cx="751846" cy="628921"/>
          </a:xfrm>
          <a:prstGeom prst="rect">
            <a:avLst/>
          </a:prstGeom>
        </p:spPr>
      </p:pic>
      <p:pic>
        <p:nvPicPr>
          <p:cNvPr id="7" name="Picture 6"/>
          <p:cNvPicPr>
            <a:picLocks noChangeAspect="1"/>
          </p:cNvPicPr>
          <p:nvPr/>
        </p:nvPicPr>
        <p:blipFill>
          <a:blip r:embed="rId5"/>
          <a:stretch>
            <a:fillRect/>
          </a:stretch>
        </p:blipFill>
        <p:spPr>
          <a:xfrm>
            <a:off x="2804193" y="2104199"/>
            <a:ext cx="992645" cy="737154"/>
          </a:xfrm>
          <a:prstGeom prst="rect">
            <a:avLst/>
          </a:prstGeom>
        </p:spPr>
      </p:pic>
      <p:pic>
        <p:nvPicPr>
          <p:cNvPr id="8" name="Picture 7"/>
          <p:cNvPicPr>
            <a:picLocks noChangeAspect="1"/>
          </p:cNvPicPr>
          <p:nvPr/>
        </p:nvPicPr>
        <p:blipFill>
          <a:blip r:embed="rId6"/>
          <a:stretch>
            <a:fillRect/>
          </a:stretch>
        </p:blipFill>
        <p:spPr>
          <a:xfrm>
            <a:off x="7737772" y="2189639"/>
            <a:ext cx="1734470" cy="631690"/>
          </a:xfrm>
          <a:prstGeom prst="rect">
            <a:avLst/>
          </a:prstGeom>
        </p:spPr>
      </p:pic>
      <p:pic>
        <p:nvPicPr>
          <p:cNvPr id="51" name="Picture 50"/>
          <p:cNvPicPr>
            <a:picLocks noChangeAspect="1"/>
          </p:cNvPicPr>
          <p:nvPr/>
        </p:nvPicPr>
        <p:blipFill>
          <a:blip r:embed="rId6"/>
          <a:stretch>
            <a:fillRect/>
          </a:stretch>
        </p:blipFill>
        <p:spPr>
          <a:xfrm>
            <a:off x="3075795" y="3726293"/>
            <a:ext cx="1485202" cy="540907"/>
          </a:xfrm>
          <a:prstGeom prst="rect">
            <a:avLst/>
          </a:prstGeom>
        </p:spPr>
      </p:pic>
    </p:spTree>
    <p:extLst>
      <p:ext uri="{BB962C8B-B14F-4D97-AF65-F5344CB8AC3E}">
        <p14:creationId xmlns:p14="http://schemas.microsoft.com/office/powerpoint/2010/main" val="1954768829"/>
      </p:ext>
    </p:extLst>
  </p:cSld>
  <p:clrMapOvr>
    <a:masterClrMapping/>
  </p:clrMapOvr>
</p:sld>
</file>

<file path=ppt/theme/theme1.xml><?xml version="1.0" encoding="utf-8"?>
<a:theme xmlns:a="http://schemas.openxmlformats.org/drawingml/2006/main" name="1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13769</TotalTime>
  <Words>2891</Words>
  <Application>Microsoft Office PowerPoint</Application>
  <PresentationFormat>Widescreen</PresentationFormat>
  <Paragraphs>277</Paragraphs>
  <Slides>37</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Arial</vt:lpstr>
      <vt:lpstr>Calibri</vt:lpstr>
      <vt:lpstr>Tahoma</vt:lpstr>
      <vt:lpstr>Wingdings</vt:lpstr>
      <vt:lpstr>1_Office Theme</vt:lpstr>
      <vt:lpstr>3_Office Theme</vt:lpstr>
      <vt:lpstr>PowerPoint Presentation</vt:lpstr>
      <vt:lpstr>Research Methodology Overview</vt:lpstr>
      <vt:lpstr>72% of Respondents Shop Online  At Least Once A Month</vt:lpstr>
      <vt:lpstr>Shopping Online Does Not Preclude Shopping In-Store Often Shoppers Do A Combination of Both</vt:lpstr>
      <vt:lpstr>PowerPoint Presentation</vt:lpstr>
      <vt:lpstr>Part 1: Reach and Time Spent</vt:lpstr>
      <vt:lpstr>Reach and Time Spent Focus on the Individual and Their One Day Use of Media Platforms</vt:lpstr>
      <vt:lpstr>Respondents Were Asked Questions on their Media Use by Device/Outlet</vt:lpstr>
      <vt:lpstr>These are the media platforms measured. Respondents did not have to watch TV to be  included in the study.</vt:lpstr>
      <vt:lpstr>Digital platform usage was asked separately for each device. Results on media comparisons reflect the total of all three digital devices.</vt:lpstr>
      <vt:lpstr>Media Key Guide for Reach &amp; Time-Spent</vt:lpstr>
      <vt:lpstr>TV Has Highest Reach of Ad Supported Platforms Broadcast Leads the Way For Online Shoppers</vt:lpstr>
      <vt:lpstr>The Majority of TV Program Reach  is Through Linear TV</vt:lpstr>
      <vt:lpstr>Streaming with NO Advertising  Advertisers Cannot Reach these Viewers  </vt:lpstr>
      <vt:lpstr>Time Spent</vt:lpstr>
      <vt:lpstr>Online Shoppers Spend the Most Time with Television  of All Ad Supported Platforms</vt:lpstr>
      <vt:lpstr>Most Time Spent with TV Programs  is On Linear TV For Online Shoppers</vt:lpstr>
      <vt:lpstr>PowerPoint Presentation</vt:lpstr>
      <vt:lpstr>Part 2: Attitude and Media Preference Questions</vt:lpstr>
      <vt:lpstr>If you could choose  only five networks,  which five would you choose?  </vt:lpstr>
      <vt:lpstr>Out of 5 choices, the top 4 were Broadcast Networks</vt:lpstr>
      <vt:lpstr>Television Ads Motivate Online Shoppers To Learn More</vt:lpstr>
      <vt:lpstr>Television is The Top Advertising Medium That  Influences Purchase Decisions For Online Shoppers</vt:lpstr>
      <vt:lpstr>PowerPoint Presentation</vt:lpstr>
      <vt:lpstr>The Primary Source For News Among Online Shoppers: Broadcast Television</vt:lpstr>
      <vt:lpstr>The Primary Source For Local Traffic, Weather &amp; Sports: Local Broadcast Television News</vt:lpstr>
      <vt:lpstr>Online Shoppers’ Trust is in Local Broadcast Assets</vt:lpstr>
      <vt:lpstr>Local Broadcast Television News: Most Involved In Your Community For Online Shoppers</vt:lpstr>
      <vt:lpstr>Working Together</vt:lpstr>
      <vt:lpstr>Internet Usage Skews Towards the Day. TV Skews Towards the Evening/Night.</vt:lpstr>
      <vt:lpstr>Television Ads Are Motivation To Do  Further Research Online</vt:lpstr>
      <vt:lpstr>Combining Broadcast TV with Broadcast Websites Results in 4% Increased Reach For Online Shoppers</vt:lpstr>
      <vt:lpstr>Local Broadcast Television Station Websites: Top Choice For Info On News And Events For Online Shoppers </vt:lpstr>
      <vt:lpstr>“When visiting a local television station’s website/apps, do you look at the video ads?”</vt:lpstr>
      <vt:lpstr>51% of Online Shoppers Have Read or Watched Local Broadcast TV Station Content on a Social Media Site</vt:lpstr>
      <vt:lpstr>Online Shoppers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clairew</dc:creator>
  <cp:lastModifiedBy>Andrew Karamouzis</cp:lastModifiedBy>
  <cp:revision>1166</cp:revision>
  <cp:lastPrinted>2017-05-09T21:32:00Z</cp:lastPrinted>
  <dcterms:created xsi:type="dcterms:W3CDTF">2017-03-08T14:37:33Z</dcterms:created>
  <dcterms:modified xsi:type="dcterms:W3CDTF">2022-02-28T16:46:56Z</dcterms:modified>
</cp:coreProperties>
</file>