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1" r:id="rId1"/>
  </p:sldMasterIdLst>
  <p:notesMasterIdLst>
    <p:notesMasterId r:id="rId3"/>
  </p:notesMasterIdLst>
  <p:handoutMasterIdLst>
    <p:handoutMasterId r:id="rId4"/>
  </p:handoutMasterIdLst>
  <p:sldIdLst>
    <p:sldId id="1997" r:id="rId2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3504" userDrawn="1">
          <p15:clr>
            <a:srgbClr val="A4A3A4"/>
          </p15:clr>
        </p15:guide>
        <p15:guide id="5" orient="horz" pos="3984" userDrawn="1">
          <p15:clr>
            <a:srgbClr val="A4A3A4"/>
          </p15:clr>
        </p15:guide>
        <p15:guide id="6" pos="3504" userDrawn="1">
          <p15:clr>
            <a:srgbClr val="A4A3A4"/>
          </p15:clr>
        </p15:guide>
        <p15:guide id="7" pos="4176" userDrawn="1">
          <p15:clr>
            <a:srgbClr val="A4A3A4"/>
          </p15:clr>
        </p15:guide>
        <p15:guide id="10" pos="7296" userDrawn="1">
          <p15:clr>
            <a:srgbClr val="A4A3A4"/>
          </p15:clr>
        </p15:guide>
        <p15:guide id="11" orient="horz" pos="1272" userDrawn="1">
          <p15:clr>
            <a:srgbClr val="A4A3A4"/>
          </p15:clr>
        </p15:guide>
        <p15:guide id="12" orient="horz" pos="480" userDrawn="1">
          <p15:clr>
            <a:srgbClr val="A4A3A4"/>
          </p15:clr>
        </p15:guide>
        <p15:guide id="13" orient="horz" pos="3096" userDrawn="1">
          <p15:clr>
            <a:srgbClr val="A4A3A4"/>
          </p15:clr>
        </p15:guide>
        <p15:guide id="14" orient="horz" pos="3744" userDrawn="1">
          <p15:clr>
            <a:srgbClr val="A4A3A4"/>
          </p15:clr>
        </p15:guide>
        <p15:guide id="15" pos="240" userDrawn="1">
          <p15:clr>
            <a:srgbClr val="A4A3A4"/>
          </p15:clr>
        </p15:guide>
        <p15:guide id="16" orient="horz" pos="768" userDrawn="1">
          <p15:clr>
            <a:srgbClr val="A4A3A4"/>
          </p15:clr>
        </p15:guide>
        <p15:guide id="17" orient="horz" pos="67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ke Oberholtzer" initials="LO" lastIdx="1" clrIdx="0">
    <p:extLst>
      <p:ext uri="{19B8F6BF-5375-455C-9EA6-DF929625EA0E}">
        <p15:presenceInfo xmlns:p15="http://schemas.microsoft.com/office/powerpoint/2012/main" userId="S-1-5-21-1806052843-716809477-2000239973-51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FF"/>
    <a:srgbClr val="FF0000"/>
    <a:srgbClr val="36CF13"/>
    <a:srgbClr val="0505FF"/>
    <a:srgbClr val="FFFFFF"/>
    <a:srgbClr val="AA68DC"/>
    <a:srgbClr val="95A9FD"/>
    <a:srgbClr val="818181"/>
    <a:srgbClr val="FFAEFF"/>
    <a:srgbClr val="FF7D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53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605" y="72"/>
      </p:cViewPr>
      <p:guideLst>
        <p:guide orient="horz" pos="2160"/>
        <p:guide pos="3840"/>
        <p:guide orient="horz" pos="3504"/>
        <p:guide orient="horz" pos="3984"/>
        <p:guide pos="3504"/>
        <p:guide pos="4176"/>
        <p:guide pos="7296"/>
        <p:guide orient="horz" pos="1272"/>
        <p:guide orient="horz" pos="480"/>
        <p:guide orient="horz" pos="3096"/>
        <p:guide orient="horz" pos="3744"/>
        <p:guide pos="240"/>
        <p:guide orient="horz" pos="768"/>
        <p:guide orient="horz" pos="672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383F17-7D89-4BF5-A68F-9E09FC4D3C46}" type="datetimeFigureOut">
              <a:rPr lang="en-US" smtClean="0"/>
              <a:t>7/28/2020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8D0739-FA2F-4F32-B028-424CE00DC1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491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6F05FFA-EE28-429C-BCEB-74ED7364C62D}" type="datetimeFigureOut">
              <a:rPr lang="en-US" smtClean="0"/>
              <a:t>7/28/2020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5"/>
            <a:ext cx="7437120" cy="276034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CBFF038-FE79-4731-8216-C523A2A3BC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006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-9526" y="-5"/>
            <a:ext cx="12201525" cy="3429000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-9526" y="3428995"/>
            <a:ext cx="12201525" cy="3557123"/>
          </a:xfrm>
          <a:prstGeom prst="rect">
            <a:avLst/>
          </a:prstGeom>
          <a:solidFill>
            <a:srgbClr val="C8F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/>
          <p:nvPr userDrawn="1"/>
        </p:nvGrpSpPr>
        <p:grpSpPr>
          <a:xfrm>
            <a:off x="-9727" y="3419275"/>
            <a:ext cx="12201729" cy="128217"/>
            <a:chOff x="-9727" y="3419275"/>
            <a:chExt cx="12201729" cy="128217"/>
          </a:xfrm>
        </p:grpSpPr>
        <p:sp>
          <p:nvSpPr>
            <p:cNvPr id="10" name="Rectangle 9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1" name="Group 20"/>
          <p:cNvGrpSpPr/>
          <p:nvPr userDrawn="1"/>
        </p:nvGrpSpPr>
        <p:grpSpPr>
          <a:xfrm>
            <a:off x="1546728" y="1140676"/>
            <a:ext cx="9127230" cy="4813629"/>
            <a:chOff x="1546728" y="1140676"/>
            <a:chExt cx="9127230" cy="4813629"/>
          </a:xfrm>
          <a:effectLst>
            <a:reflection blurRad="63500" stA="58000" endPos="20000" dist="101600" dir="5400000" sy="-100000" algn="bl" rotWithShape="0"/>
          </a:effectLst>
        </p:grpSpPr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46728" y="1140676"/>
              <a:ext cx="9127230" cy="4813629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8" name="Rectangle 17"/>
            <p:cNvSpPr/>
            <p:nvPr userDrawn="1"/>
          </p:nvSpPr>
          <p:spPr>
            <a:xfrm>
              <a:off x="1778112" y="1419366"/>
              <a:ext cx="8629882" cy="42717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innerShdw blurRad="241300">
                <a:prstClr val="black">
                  <a:alpha val="8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5" name="Text Placeholder 14"/>
          <p:cNvSpPr>
            <a:spLocks noGrp="1"/>
          </p:cNvSpPr>
          <p:nvPr userDrawn="1">
            <p:ph type="body" sz="quarter" idx="10"/>
          </p:nvPr>
        </p:nvSpPr>
        <p:spPr>
          <a:xfrm>
            <a:off x="2325979" y="3147550"/>
            <a:ext cx="7568727" cy="707886"/>
          </a:xfrm>
        </p:spPr>
        <p:txBody>
          <a:bodyPr wrap="squar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4000" b="0" cap="none" spc="0">
                <a:ln w="0"/>
                <a:solidFill>
                  <a:schemeClr val="accent1"/>
                </a:solidFill>
                <a:effectLst/>
              </a:defRPr>
            </a:lvl1pPr>
            <a:lvl2pPr marL="457200" indent="0">
              <a:buNone/>
              <a:defRPr sz="2800">
                <a:solidFill>
                  <a:schemeClr val="bg1"/>
                </a:solidFill>
              </a:defRPr>
            </a:lvl2pPr>
            <a:lvl3pPr marL="914400" indent="0">
              <a:buNone/>
              <a:defRPr sz="2800">
                <a:solidFill>
                  <a:schemeClr val="bg1"/>
                </a:solidFill>
              </a:defRPr>
            </a:lvl3pPr>
            <a:lvl4pPr marL="1371600" indent="0">
              <a:buNone/>
              <a:defRPr sz="2800">
                <a:solidFill>
                  <a:schemeClr val="bg1"/>
                </a:solidFill>
              </a:defRPr>
            </a:lvl4pPr>
            <a:lvl5pPr marL="1828800" indent="0">
              <a:buNone/>
              <a:defRPr sz="2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9" name="Picture 18" descr="TVB_Logo_RGB_300_4_Line_Tag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025876" y="1603624"/>
            <a:ext cx="4343400" cy="1230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4553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584" y="1253330"/>
            <a:ext cx="11351819" cy="4909963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25199" y="6380100"/>
            <a:ext cx="988621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550968"/>
            <a:ext cx="8641773" cy="230832"/>
          </a:xfrm>
        </p:spPr>
        <p:txBody>
          <a:bodyPr anchor="b"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2797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 for blue and green bk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409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 for blue and green bk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 flipH="1">
            <a:off x="6096000" y="5317"/>
            <a:ext cx="6105526" cy="1483015"/>
          </a:xfrm>
          <a:prstGeom prst="rect">
            <a:avLst/>
          </a:prstGeom>
          <a:solidFill>
            <a:srgbClr val="FF2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1" y="5317"/>
            <a:ext cx="6095999" cy="1483015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 rot="16200000" flipV="1">
            <a:off x="2667203" y="3381297"/>
            <a:ext cx="6880179" cy="128217"/>
            <a:chOff x="-9727" y="3419275"/>
            <a:chExt cx="12201729" cy="128217"/>
          </a:xfrm>
        </p:grpSpPr>
        <p:sp>
          <p:nvSpPr>
            <p:cNvPr id="11" name="Rectangle 10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Arial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Arial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Arial"/>
              </a:endParaRPr>
            </a:p>
          </p:txBody>
        </p:sp>
      </p:grpSp>
      <p:sp>
        <p:nvSpPr>
          <p:cNvPr id="18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344537"/>
            <a:ext cx="5445673" cy="230832"/>
          </a:xfrm>
        </p:spPr>
        <p:txBody>
          <a:bodyPr wrap="square"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9" name="Picture 18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0" y="209549"/>
            <a:ext cx="6096000" cy="1104900"/>
          </a:xfrm>
        </p:spPr>
        <p:txBody>
          <a:bodyPr>
            <a:no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3600">
                <a:solidFill>
                  <a:schemeClr val="bg1"/>
                </a:solidFill>
              </a:defRPr>
            </a:lvl2pPr>
            <a:lvl3pPr marL="914400" indent="0" algn="ctr">
              <a:buNone/>
              <a:defRPr sz="3600">
                <a:solidFill>
                  <a:schemeClr val="bg1"/>
                </a:solidFill>
              </a:defRPr>
            </a:lvl3pPr>
            <a:lvl4pPr marL="1371600" indent="0" algn="ctr">
              <a:buNone/>
              <a:defRPr sz="3600">
                <a:solidFill>
                  <a:schemeClr val="bg1"/>
                </a:solidFill>
              </a:defRPr>
            </a:lvl4pPr>
            <a:lvl5pPr marL="1828800" indent="0" algn="ctr">
              <a:buNone/>
              <a:defRPr sz="3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19"/>
          <p:cNvSpPr>
            <a:spLocks noGrp="1"/>
          </p:cNvSpPr>
          <p:nvPr>
            <p:ph type="body" sz="quarter" idx="15"/>
          </p:nvPr>
        </p:nvSpPr>
        <p:spPr>
          <a:xfrm>
            <a:off x="6017821" y="209549"/>
            <a:ext cx="6096000" cy="1104900"/>
          </a:xfrm>
        </p:spPr>
        <p:txBody>
          <a:bodyPr>
            <a:no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3600">
                <a:solidFill>
                  <a:schemeClr val="bg1"/>
                </a:solidFill>
              </a:defRPr>
            </a:lvl2pPr>
            <a:lvl3pPr marL="914400" indent="0" algn="ctr">
              <a:buNone/>
              <a:defRPr sz="3600">
                <a:solidFill>
                  <a:schemeClr val="bg1"/>
                </a:solidFill>
              </a:defRPr>
            </a:lvl3pPr>
            <a:lvl4pPr marL="1371600" indent="0" algn="ctr">
              <a:buNone/>
              <a:defRPr sz="3600">
                <a:solidFill>
                  <a:schemeClr val="bg1"/>
                </a:solidFill>
              </a:defRPr>
            </a:lvl4pPr>
            <a:lvl5pPr marL="1828800" indent="0" algn="ctr">
              <a:buNone/>
              <a:defRPr sz="3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262759" y="1692565"/>
            <a:ext cx="5600527" cy="4478090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16"/>
          </p:nvPr>
        </p:nvSpPr>
        <p:spPr>
          <a:xfrm>
            <a:off x="6349813" y="1692565"/>
            <a:ext cx="5600527" cy="4478090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89185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art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344538"/>
            <a:ext cx="8641773" cy="230832"/>
          </a:xfrm>
        </p:spPr>
        <p:txBody>
          <a:bodyPr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4"/>
          </p:nvPr>
        </p:nvSpPr>
        <p:spPr>
          <a:xfrm>
            <a:off x="419100" y="1093788"/>
            <a:ext cx="11353304" cy="490696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754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able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344538"/>
            <a:ext cx="8641773" cy="230832"/>
          </a:xfrm>
        </p:spPr>
        <p:txBody>
          <a:bodyPr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4"/>
          </p:nvPr>
        </p:nvSpPr>
        <p:spPr>
          <a:xfrm>
            <a:off x="419100" y="1103915"/>
            <a:ext cx="11353800" cy="48561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2784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-9527" y="-5"/>
            <a:ext cx="12201525" cy="4642308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-9526" y="4642304"/>
            <a:ext cx="12201525" cy="2343814"/>
          </a:xfrm>
          <a:prstGeom prst="rect">
            <a:avLst/>
          </a:prstGeom>
          <a:solidFill>
            <a:srgbClr val="C8F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/>
          <p:nvPr userDrawn="1"/>
        </p:nvGrpSpPr>
        <p:grpSpPr>
          <a:xfrm>
            <a:off x="0" y="4642304"/>
            <a:ext cx="12201729" cy="128217"/>
            <a:chOff x="-9727" y="3419275"/>
            <a:chExt cx="12201729" cy="128217"/>
          </a:xfrm>
        </p:grpSpPr>
        <p:sp>
          <p:nvSpPr>
            <p:cNvPr id="10" name="Rectangle 9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450376" y="647805"/>
            <a:ext cx="11341291" cy="938719"/>
          </a:xfrm>
        </p:spPr>
        <p:txBody>
          <a:bodyPr wrap="squar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5500" b="0" cap="none" spc="0">
                <a:ln w="0"/>
                <a:solidFill>
                  <a:schemeClr val="bg1"/>
                </a:solidFill>
                <a:effectLst/>
              </a:defRPr>
            </a:lvl1pPr>
            <a:lvl2pPr marL="457200" indent="0">
              <a:buNone/>
              <a:defRPr sz="2800">
                <a:solidFill>
                  <a:schemeClr val="bg1"/>
                </a:solidFill>
              </a:defRPr>
            </a:lvl2pPr>
            <a:lvl3pPr marL="914400" indent="0">
              <a:buNone/>
              <a:defRPr sz="2800">
                <a:solidFill>
                  <a:schemeClr val="bg1"/>
                </a:solidFill>
              </a:defRPr>
            </a:lvl3pPr>
            <a:lvl4pPr marL="1371600" indent="0">
              <a:buNone/>
              <a:defRPr sz="2800">
                <a:solidFill>
                  <a:schemeClr val="bg1"/>
                </a:solidFill>
              </a:defRPr>
            </a:lvl4pPr>
            <a:lvl5pPr marL="1828800" indent="0">
              <a:buNone/>
              <a:defRPr sz="2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3790" y="5133155"/>
            <a:ext cx="5228437" cy="1481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059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584" y="1253330"/>
            <a:ext cx="11351819" cy="4909963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25199" y="6380100"/>
            <a:ext cx="988621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535579"/>
            <a:ext cx="8641773" cy="246221"/>
          </a:xfrm>
        </p:spPr>
        <p:txBody>
          <a:bodyPr anchor="b">
            <a:spAutoFit/>
          </a:bodyPr>
          <a:lstStyle>
            <a:lvl1pPr marL="0" indent="0">
              <a:lnSpc>
                <a:spcPct val="100000"/>
              </a:lnSpc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8177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for blue and green bk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2759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 for blue and green bk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 flipH="1">
            <a:off x="6096000" y="5317"/>
            <a:ext cx="6105526" cy="1483015"/>
          </a:xfrm>
          <a:prstGeom prst="rect">
            <a:avLst/>
          </a:prstGeom>
          <a:solidFill>
            <a:srgbClr val="FF2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1" y="5317"/>
            <a:ext cx="6095999" cy="1483015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 rot="16200000" flipV="1">
            <a:off x="2667203" y="3381297"/>
            <a:ext cx="6880179" cy="128217"/>
            <a:chOff x="-9727" y="3419275"/>
            <a:chExt cx="12201729" cy="128217"/>
          </a:xfrm>
        </p:grpSpPr>
        <p:sp>
          <p:nvSpPr>
            <p:cNvPr id="11" name="Rectangle 10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 dirty="0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 dirty="0">
                <a:solidFill>
                  <a:prstClr val="white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 dirty="0">
                <a:solidFill>
                  <a:prstClr val="white"/>
                </a:solidFill>
              </a:endParaRPr>
            </a:p>
          </p:txBody>
        </p:sp>
      </p:grpSp>
      <p:sp>
        <p:nvSpPr>
          <p:cNvPr id="18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344537"/>
            <a:ext cx="5445673" cy="230832"/>
          </a:xfrm>
        </p:spPr>
        <p:txBody>
          <a:bodyPr wrap="square"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9" name="Picture 18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0" y="209549"/>
            <a:ext cx="6096000" cy="1104900"/>
          </a:xfrm>
        </p:spPr>
        <p:txBody>
          <a:bodyPr>
            <a:no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3600">
                <a:solidFill>
                  <a:schemeClr val="bg1"/>
                </a:solidFill>
              </a:defRPr>
            </a:lvl2pPr>
            <a:lvl3pPr marL="914400" indent="0" algn="ctr">
              <a:buNone/>
              <a:defRPr sz="3600">
                <a:solidFill>
                  <a:schemeClr val="bg1"/>
                </a:solidFill>
              </a:defRPr>
            </a:lvl3pPr>
            <a:lvl4pPr marL="1371600" indent="0" algn="ctr">
              <a:buNone/>
              <a:defRPr sz="3600">
                <a:solidFill>
                  <a:schemeClr val="bg1"/>
                </a:solidFill>
              </a:defRPr>
            </a:lvl4pPr>
            <a:lvl5pPr marL="1828800" indent="0" algn="ctr">
              <a:buNone/>
              <a:defRPr sz="3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19"/>
          <p:cNvSpPr>
            <a:spLocks noGrp="1"/>
          </p:cNvSpPr>
          <p:nvPr>
            <p:ph type="body" sz="quarter" idx="15"/>
          </p:nvPr>
        </p:nvSpPr>
        <p:spPr>
          <a:xfrm>
            <a:off x="6017821" y="209549"/>
            <a:ext cx="6096000" cy="1104900"/>
          </a:xfrm>
        </p:spPr>
        <p:txBody>
          <a:bodyPr>
            <a:no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3600">
                <a:solidFill>
                  <a:schemeClr val="bg1"/>
                </a:solidFill>
              </a:defRPr>
            </a:lvl2pPr>
            <a:lvl3pPr marL="914400" indent="0" algn="ctr">
              <a:buNone/>
              <a:defRPr sz="3600">
                <a:solidFill>
                  <a:schemeClr val="bg1"/>
                </a:solidFill>
              </a:defRPr>
            </a:lvl3pPr>
            <a:lvl4pPr marL="1371600" indent="0" algn="ctr">
              <a:buNone/>
              <a:defRPr sz="3600">
                <a:solidFill>
                  <a:schemeClr val="bg1"/>
                </a:solidFill>
              </a:defRPr>
            </a:lvl4pPr>
            <a:lvl5pPr marL="1828800" indent="0" algn="ctr">
              <a:buNone/>
              <a:defRPr sz="3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262759" y="1692565"/>
            <a:ext cx="5600527" cy="4478090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16"/>
          </p:nvPr>
        </p:nvSpPr>
        <p:spPr>
          <a:xfrm>
            <a:off x="6349813" y="1692565"/>
            <a:ext cx="5600527" cy="4478090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67879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344538"/>
            <a:ext cx="8641773" cy="230832"/>
          </a:xfrm>
        </p:spPr>
        <p:txBody>
          <a:bodyPr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4"/>
          </p:nvPr>
        </p:nvSpPr>
        <p:spPr>
          <a:xfrm>
            <a:off x="419100" y="1093788"/>
            <a:ext cx="11353304" cy="490696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5790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344538"/>
            <a:ext cx="8641773" cy="230832"/>
          </a:xfrm>
        </p:spPr>
        <p:txBody>
          <a:bodyPr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4"/>
          </p:nvPr>
        </p:nvSpPr>
        <p:spPr>
          <a:xfrm>
            <a:off x="419100" y="1103915"/>
            <a:ext cx="11353800" cy="48561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7608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with 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-9526" y="-5"/>
            <a:ext cx="12201525" cy="3429000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-9526" y="3428995"/>
            <a:ext cx="12201525" cy="3557123"/>
          </a:xfrm>
          <a:prstGeom prst="rect">
            <a:avLst/>
          </a:prstGeom>
          <a:solidFill>
            <a:srgbClr val="C8F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-9727" y="3419275"/>
            <a:ext cx="12201729" cy="128217"/>
            <a:chOff x="-9727" y="3419275"/>
            <a:chExt cx="12201729" cy="128217"/>
          </a:xfrm>
        </p:grpSpPr>
        <p:sp>
          <p:nvSpPr>
            <p:cNvPr id="10" name="Rectangle 9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1" name="Group 20"/>
          <p:cNvGrpSpPr/>
          <p:nvPr userDrawn="1"/>
        </p:nvGrpSpPr>
        <p:grpSpPr>
          <a:xfrm>
            <a:off x="1546728" y="1140676"/>
            <a:ext cx="9127230" cy="4813629"/>
            <a:chOff x="1546728" y="1140676"/>
            <a:chExt cx="9127230" cy="4813629"/>
          </a:xfrm>
          <a:effectLst>
            <a:reflection blurRad="63500" stA="58000" endPos="20000" dist="101600" dir="5400000" sy="-100000" algn="bl" rotWithShape="0"/>
          </a:effectLst>
        </p:grpSpPr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46728" y="1140676"/>
              <a:ext cx="9127230" cy="4813629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8" name="Rectangle 17"/>
            <p:cNvSpPr/>
            <p:nvPr userDrawn="1"/>
          </p:nvSpPr>
          <p:spPr>
            <a:xfrm>
              <a:off x="1778112" y="1419366"/>
              <a:ext cx="8629882" cy="42717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innerShdw blurRad="241300">
                <a:prstClr val="black">
                  <a:alpha val="8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Text Placeholder 14"/>
          <p:cNvSpPr>
            <a:spLocks noGrp="1"/>
          </p:cNvSpPr>
          <p:nvPr userDrawn="1">
            <p:ph type="body" sz="quarter" idx="10"/>
          </p:nvPr>
        </p:nvSpPr>
        <p:spPr>
          <a:xfrm>
            <a:off x="2325979" y="3147550"/>
            <a:ext cx="7568727" cy="707886"/>
          </a:xfrm>
        </p:spPr>
        <p:txBody>
          <a:bodyPr wrap="squar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4000" b="0" cap="none" spc="0">
                <a:ln w="0"/>
                <a:solidFill>
                  <a:schemeClr val="accent1"/>
                </a:solidFill>
                <a:effectLst/>
              </a:defRPr>
            </a:lvl1pPr>
            <a:lvl2pPr marL="457200" indent="0">
              <a:buNone/>
              <a:defRPr sz="2800">
                <a:solidFill>
                  <a:schemeClr val="bg1"/>
                </a:solidFill>
              </a:defRPr>
            </a:lvl2pPr>
            <a:lvl3pPr marL="914400" indent="0">
              <a:buNone/>
              <a:defRPr sz="2800">
                <a:solidFill>
                  <a:schemeClr val="bg1"/>
                </a:solidFill>
              </a:defRPr>
            </a:lvl3pPr>
            <a:lvl4pPr marL="1371600" indent="0">
              <a:buNone/>
              <a:defRPr sz="2800">
                <a:solidFill>
                  <a:schemeClr val="bg1"/>
                </a:solidFill>
              </a:defRPr>
            </a:lvl4pPr>
            <a:lvl5pPr marL="1828800" indent="0">
              <a:buNone/>
              <a:defRPr sz="2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9" name="Picture 18" descr="TVB_Logo_RGB_300_4_Line_Tag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025876" y="1603624"/>
            <a:ext cx="4343400" cy="1230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5848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-9527" y="-5"/>
            <a:ext cx="12201525" cy="4642308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-9526" y="4642304"/>
            <a:ext cx="12201525" cy="2343814"/>
          </a:xfrm>
          <a:prstGeom prst="rect">
            <a:avLst/>
          </a:prstGeom>
          <a:solidFill>
            <a:srgbClr val="C8F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0" y="4642304"/>
            <a:ext cx="12201729" cy="128217"/>
            <a:chOff x="-9727" y="3419275"/>
            <a:chExt cx="12201729" cy="128217"/>
          </a:xfrm>
        </p:grpSpPr>
        <p:sp>
          <p:nvSpPr>
            <p:cNvPr id="10" name="Rectangle 9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450376" y="647805"/>
            <a:ext cx="11341291" cy="938719"/>
          </a:xfrm>
        </p:spPr>
        <p:txBody>
          <a:bodyPr wrap="squar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5500" b="0" cap="none" spc="0">
                <a:ln w="0"/>
                <a:solidFill>
                  <a:schemeClr val="bg1"/>
                </a:solidFill>
                <a:effectLst/>
              </a:defRPr>
            </a:lvl1pPr>
            <a:lvl2pPr marL="457200" indent="0">
              <a:buNone/>
              <a:defRPr sz="2800">
                <a:solidFill>
                  <a:schemeClr val="bg1"/>
                </a:solidFill>
              </a:defRPr>
            </a:lvl2pPr>
            <a:lvl3pPr marL="914400" indent="0">
              <a:buNone/>
              <a:defRPr sz="2800">
                <a:solidFill>
                  <a:schemeClr val="bg1"/>
                </a:solidFill>
              </a:defRPr>
            </a:lvl3pPr>
            <a:lvl4pPr marL="1371600" indent="0">
              <a:buNone/>
              <a:defRPr sz="2800">
                <a:solidFill>
                  <a:schemeClr val="bg1"/>
                </a:solidFill>
              </a:defRPr>
            </a:lvl4pPr>
            <a:lvl5pPr marL="1828800" indent="0">
              <a:buNone/>
              <a:defRPr sz="2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3790" y="5133155"/>
            <a:ext cx="5228437" cy="1481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9946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847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49" r:id="rId8"/>
    <p:sldLayoutId id="2147483660" r:id="rId9"/>
    <p:sldLayoutId id="2147483650" r:id="rId10"/>
    <p:sldLayoutId id="2147483661" r:id="rId11"/>
    <p:sldLayoutId id="2147483664" r:id="rId12"/>
    <p:sldLayoutId id="2147483662" r:id="rId13"/>
    <p:sldLayoutId id="2147483663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EB7ED36-E73C-4DC4-AE57-707E0067B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596" y="115669"/>
            <a:ext cx="10269120" cy="590931"/>
          </a:xfrm>
        </p:spPr>
        <p:txBody>
          <a:bodyPr/>
          <a:lstStyle/>
          <a:p>
            <a:r>
              <a:rPr lang="en-US" sz="3600" dirty="0"/>
              <a:t>2020 Early In-Person Voting Start Dates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E9F0F7-BE10-432F-B97D-36EE00393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7175583"/>
            <a:ext cx="2743200" cy="365125"/>
          </a:xfrm>
        </p:spPr>
        <p:txBody>
          <a:bodyPr/>
          <a:lstStyle/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9C86004-82F4-4234-BC13-0610BE2F50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2121" y="7109360"/>
            <a:ext cx="8641773" cy="497572"/>
          </a:xfrm>
        </p:spPr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Source: vote.org; ncsl.org (as of 7/22/20)  </a:t>
            </a:r>
          </a:p>
          <a:p>
            <a:endParaRPr lang="en-US" dirty="0"/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9C9FC292-4732-4AEE-9059-C78DE1CBD011}"/>
              </a:ext>
            </a:extLst>
          </p:cNvPr>
          <p:cNvGraphicFramePr>
            <a:graphicFrameLocks noGrp="1"/>
          </p:cNvGraphicFramePr>
          <p:nvPr>
            <p:ph type="tbl" sz="quarter" idx="14"/>
            <p:extLst>
              <p:ext uri="{D42A27DB-BD31-4B8C-83A1-F6EECF244321}">
                <p14:modId xmlns:p14="http://schemas.microsoft.com/office/powerpoint/2010/main" val="3103222722"/>
              </p:ext>
            </p:extLst>
          </p:nvPr>
        </p:nvGraphicFramePr>
        <p:xfrm>
          <a:off x="419595" y="762000"/>
          <a:ext cx="11352816" cy="53472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808">
                  <a:extLst>
                    <a:ext uri="{9D8B030D-6E8A-4147-A177-3AD203B41FA5}">
                      <a16:colId xmlns:a16="http://schemas.microsoft.com/office/drawing/2014/main" val="46720090"/>
                    </a:ext>
                  </a:extLst>
                </a:gridCol>
                <a:gridCol w="823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5660">
                  <a:extLst>
                    <a:ext uri="{9D8B030D-6E8A-4147-A177-3AD203B41FA5}">
                      <a16:colId xmlns:a16="http://schemas.microsoft.com/office/drawing/2014/main" val="3252768616"/>
                    </a:ext>
                  </a:extLst>
                </a:gridCol>
                <a:gridCol w="9077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0783">
                  <a:extLst>
                    <a:ext uri="{9D8B030D-6E8A-4147-A177-3AD203B41FA5}">
                      <a16:colId xmlns:a16="http://schemas.microsoft.com/office/drawing/2014/main" val="3137288671"/>
                    </a:ext>
                  </a:extLst>
                </a:gridCol>
                <a:gridCol w="8812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4854">
                  <a:extLst>
                    <a:ext uri="{9D8B030D-6E8A-4147-A177-3AD203B41FA5}">
                      <a16:colId xmlns:a16="http://schemas.microsoft.com/office/drawing/2014/main" val="1302355912"/>
                    </a:ext>
                  </a:extLst>
                </a:gridCol>
                <a:gridCol w="7767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18426">
                  <a:extLst>
                    <a:ext uri="{9D8B030D-6E8A-4147-A177-3AD203B41FA5}">
                      <a16:colId xmlns:a16="http://schemas.microsoft.com/office/drawing/2014/main" val="905925477"/>
                    </a:ext>
                  </a:extLst>
                </a:gridCol>
                <a:gridCol w="84306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46068">
                  <a:extLst>
                    <a:ext uri="{9D8B030D-6E8A-4147-A177-3AD203B41FA5}">
                      <a16:colId xmlns:a16="http://schemas.microsoft.com/office/drawing/2014/main" val="3471022559"/>
                    </a:ext>
                  </a:extLst>
                </a:gridCol>
                <a:gridCol w="94606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32617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u="none" strike="noStrike" baseline="0" dirty="0"/>
                        <a:t>Sept 14-27</a:t>
                      </a:r>
                      <a:endParaRPr lang="en-US" sz="1600" b="1" i="0" u="none" strike="noStrike" baseline="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u="none" strike="noStrike" baseline="0" dirty="0"/>
                        <a:t>Sept 28-Oct 4</a:t>
                      </a:r>
                      <a:endParaRPr lang="en-US" sz="1600" b="1" i="0" u="none" strike="noStrike" baseline="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u="none" strike="noStrike" baseline="0" dirty="0"/>
                        <a:t>Oct 5-Oct 11</a:t>
                      </a:r>
                      <a:endParaRPr lang="en-US" sz="1600" b="1" i="0" u="none" strike="noStrike" baseline="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u="none" strike="noStrike" baseline="0" dirty="0"/>
                        <a:t>Oct 12-18</a:t>
                      </a:r>
                      <a:endParaRPr lang="en-US" sz="1600" b="1" i="0" u="none" strike="noStrike" baseline="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u="none" strike="noStrike" baseline="0" dirty="0"/>
                        <a:t>Oct 19-25</a:t>
                      </a:r>
                      <a:endParaRPr lang="en-US" sz="1600" b="1" i="0" u="none" strike="noStrike" baseline="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u="none" strike="noStrike" baseline="0" dirty="0"/>
                        <a:t>Oct 26-Nov 1</a:t>
                      </a:r>
                      <a:endParaRPr lang="en-US" sz="1600" b="1" i="0" u="none" strike="noStrike" baseline="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732449"/>
                  </a:ext>
                </a:extLst>
              </a:tr>
              <a:tr h="34390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Minnesota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 18th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Maine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 4th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California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 5th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Georgia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 12th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Alaska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 19th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Oklahoma       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 29th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229796791"/>
                  </a:ext>
                </a:extLst>
              </a:tr>
              <a:tr h="34390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South Dakota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 18th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Montana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 4th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Iowa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 5th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Kansas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 14th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Arkansas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 19th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90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Michigan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 19th 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Nebraska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 4th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Indiana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 6th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Tennessee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 14th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Idaho 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 19th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90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New Jersey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 19th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050" dirty="0"/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050" dirty="0"/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New Mexico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 6th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North Carolina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 15th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North Dakota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 19th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90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Vermont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 19th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050" dirty="0"/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050" dirty="0"/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Ohio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 6th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Washington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 16th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Louisiana 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 20th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390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Virginia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 19th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050" dirty="0"/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050" dirty="0"/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Arizona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 7th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Nevada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 17th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Utah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 20th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90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Wyoming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 19th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050" dirty="0"/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050" dirty="0"/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Texas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 17th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Wisconsin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 20th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390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Illinois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 24th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050" dirty="0"/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050" dirty="0"/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Louisiana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 20th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3903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/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050" dirty="0"/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050" dirty="0"/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West Virginia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 21st 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3903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/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050" dirty="0"/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050" dirty="0"/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Maryland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 22nd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3903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/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050" dirty="0"/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050" dirty="0"/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Massachusetts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 23rd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3903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/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050" dirty="0"/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050" dirty="0"/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Washington D.C.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 24th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3903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/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050" dirty="0"/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050" dirty="0"/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Florida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 24th 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3903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/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050" dirty="0"/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050" dirty="0"/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New York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 24th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8" b="15592"/>
          <a:stretch/>
        </p:blipFill>
        <p:spPr>
          <a:xfrm rot="21090909">
            <a:off x="10061547" y="-56005"/>
            <a:ext cx="2193210" cy="1226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9734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TVB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3333FF"/>
      </a:accent1>
      <a:accent2>
        <a:srgbClr val="36CF13"/>
      </a:accent2>
      <a:accent3>
        <a:srgbClr val="FF0000"/>
      </a:accent3>
      <a:accent4>
        <a:srgbClr val="7030A0"/>
      </a:accent4>
      <a:accent5>
        <a:srgbClr val="FF3399"/>
      </a:accent5>
      <a:accent6>
        <a:srgbClr val="FF9900"/>
      </a:accent6>
      <a:hlink>
        <a:srgbClr val="3333FF"/>
      </a:hlink>
      <a:folHlink>
        <a:srgbClr val="00B0F0"/>
      </a:folHlink>
    </a:clrScheme>
    <a:fontScheme name="Custom 1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13640</TotalTime>
  <Words>165</Words>
  <Application>Microsoft Office PowerPoint</Application>
  <PresentationFormat>Widescreen</PresentationFormat>
  <Paragraphs>87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Tahoma</vt:lpstr>
      <vt:lpstr>Wingdings</vt:lpstr>
      <vt:lpstr>1_Office Theme</vt:lpstr>
      <vt:lpstr>2020 Early In-Person Voting Start Dates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clairew</dc:creator>
  <cp:lastModifiedBy>rons@TVB.local</cp:lastModifiedBy>
  <cp:revision>1329</cp:revision>
  <cp:lastPrinted>2017-05-09T21:32:00Z</cp:lastPrinted>
  <dcterms:created xsi:type="dcterms:W3CDTF">2017-03-08T14:37:33Z</dcterms:created>
  <dcterms:modified xsi:type="dcterms:W3CDTF">2020-07-28T17:58:35Z</dcterms:modified>
</cp:coreProperties>
</file>