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1997" r:id="rId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504" userDrawn="1">
          <p15:clr>
            <a:srgbClr val="A4A3A4"/>
          </p15:clr>
        </p15:guide>
        <p15:guide id="5" orient="horz" pos="3984" userDrawn="1">
          <p15:clr>
            <a:srgbClr val="A4A3A4"/>
          </p15:clr>
        </p15:guide>
        <p15:guide id="6" pos="3504" userDrawn="1">
          <p15:clr>
            <a:srgbClr val="A4A3A4"/>
          </p15:clr>
        </p15:guide>
        <p15:guide id="7" pos="4176" userDrawn="1">
          <p15:clr>
            <a:srgbClr val="A4A3A4"/>
          </p15:clr>
        </p15:guide>
        <p15:guide id="10" pos="7296" userDrawn="1">
          <p15:clr>
            <a:srgbClr val="A4A3A4"/>
          </p15:clr>
        </p15:guide>
        <p15:guide id="11" orient="horz" pos="1272" userDrawn="1">
          <p15:clr>
            <a:srgbClr val="A4A3A4"/>
          </p15:clr>
        </p15:guide>
        <p15:guide id="12" orient="horz" pos="480" userDrawn="1">
          <p15:clr>
            <a:srgbClr val="A4A3A4"/>
          </p15:clr>
        </p15:guide>
        <p15:guide id="13" orient="horz" pos="3096" userDrawn="1">
          <p15:clr>
            <a:srgbClr val="A4A3A4"/>
          </p15:clr>
        </p15:guide>
        <p15:guide id="14" orient="horz" pos="3744" userDrawn="1">
          <p15:clr>
            <a:srgbClr val="A4A3A4"/>
          </p15:clr>
        </p15:guide>
        <p15:guide id="15" pos="240" userDrawn="1">
          <p15:clr>
            <a:srgbClr val="A4A3A4"/>
          </p15:clr>
        </p15:guide>
        <p15:guide id="16" orient="horz" pos="768" userDrawn="1">
          <p15:clr>
            <a:srgbClr val="A4A3A4"/>
          </p15:clr>
        </p15:guide>
        <p15:guide id="17" orient="horz" pos="6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Oberholtzer" initials="LO" lastIdx="1" clrIdx="0">
    <p:extLst>
      <p:ext uri="{19B8F6BF-5375-455C-9EA6-DF929625EA0E}">
        <p15:presenceInfo xmlns:p15="http://schemas.microsoft.com/office/powerpoint/2012/main" userId="S-1-5-21-1806052843-716809477-2000239973-5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FF"/>
    <a:srgbClr val="FF0000"/>
    <a:srgbClr val="36CF13"/>
    <a:srgbClr val="0505FF"/>
    <a:srgbClr val="FFFFFF"/>
    <a:srgbClr val="AA68DC"/>
    <a:srgbClr val="95A9FD"/>
    <a:srgbClr val="818181"/>
    <a:srgbClr val="FFAEFF"/>
    <a:srgbClr val="FF7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05" y="72"/>
      </p:cViewPr>
      <p:guideLst>
        <p:guide orient="horz" pos="2160"/>
        <p:guide pos="3840"/>
        <p:guide orient="horz" pos="3504"/>
        <p:guide orient="horz" pos="3984"/>
        <p:guide pos="3504"/>
        <p:guide pos="4176"/>
        <p:guide pos="7296"/>
        <p:guide orient="horz" pos="1272"/>
        <p:guide orient="horz" pos="480"/>
        <p:guide orient="horz" pos="3096"/>
        <p:guide orient="horz" pos="3744"/>
        <p:guide pos="240"/>
        <p:guide orient="horz" pos="768"/>
        <p:guide orient="horz" pos="67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3F17-7D89-4BF5-A68F-9E09FC4D3C46}" type="datetimeFigureOut">
              <a:rPr lang="en-US" smtClean="0"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D0739-FA2F-4F32-B028-424CE00DC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91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F05FFA-EE28-429C-BCEB-74ED7364C62D}" type="datetimeFigureOut">
              <a:rPr lang="en-US" smtClean="0"/>
              <a:t>7/28/2020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BFF038-FE79-4731-8216-C523A2A3B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0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55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79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0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91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5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8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5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35579"/>
            <a:ext cx="8641773" cy="246221"/>
          </a:xfrm>
        </p:spPr>
        <p:txBody>
          <a:bodyPr anchor="b">
            <a:sp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17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75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8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79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60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84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94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4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49" r:id="rId8"/>
    <p:sldLayoutId id="2147483660" r:id="rId9"/>
    <p:sldLayoutId id="2147483650" r:id="rId10"/>
    <p:sldLayoutId id="2147483661" r:id="rId11"/>
    <p:sldLayoutId id="2147483664" r:id="rId12"/>
    <p:sldLayoutId id="2147483662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EB7ED36-E73C-4DC4-AE57-707E0067B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96" y="115669"/>
            <a:ext cx="10269120" cy="590931"/>
          </a:xfrm>
        </p:spPr>
        <p:txBody>
          <a:bodyPr/>
          <a:lstStyle/>
          <a:p>
            <a:r>
              <a:rPr lang="en-US" sz="3600" dirty="0"/>
              <a:t>2020 Early In-Person Voting Start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9F0F7-BE10-432F-B97D-36EE00393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7175583"/>
            <a:ext cx="2743200" cy="365125"/>
          </a:xfrm>
        </p:spPr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C86004-82F4-4234-BC13-0610BE2F50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121" y="7109360"/>
            <a:ext cx="8641773" cy="497572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Source: vote.org; ncsl.org (as of 7/22/20)  </a:t>
            </a:r>
          </a:p>
          <a:p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C9FC292-4732-4AEE-9059-C78DE1CBD011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3103222722"/>
              </p:ext>
            </p:extLst>
          </p:nvPr>
        </p:nvGraphicFramePr>
        <p:xfrm>
          <a:off x="419595" y="762000"/>
          <a:ext cx="11352816" cy="5347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808">
                  <a:extLst>
                    <a:ext uri="{9D8B030D-6E8A-4147-A177-3AD203B41FA5}">
                      <a16:colId xmlns:a16="http://schemas.microsoft.com/office/drawing/2014/main" val="46720090"/>
                    </a:ext>
                  </a:extLst>
                </a:gridCol>
                <a:gridCol w="823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3252768616"/>
                    </a:ext>
                  </a:extLst>
                </a:gridCol>
                <a:gridCol w="907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83">
                  <a:extLst>
                    <a:ext uri="{9D8B030D-6E8A-4147-A177-3AD203B41FA5}">
                      <a16:colId xmlns:a16="http://schemas.microsoft.com/office/drawing/2014/main" val="3137288671"/>
                    </a:ext>
                  </a:extLst>
                </a:gridCol>
                <a:gridCol w="881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4854">
                  <a:extLst>
                    <a:ext uri="{9D8B030D-6E8A-4147-A177-3AD203B41FA5}">
                      <a16:colId xmlns:a16="http://schemas.microsoft.com/office/drawing/2014/main" val="1302355912"/>
                    </a:ext>
                  </a:extLst>
                </a:gridCol>
                <a:gridCol w="776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8426">
                  <a:extLst>
                    <a:ext uri="{9D8B030D-6E8A-4147-A177-3AD203B41FA5}">
                      <a16:colId xmlns:a16="http://schemas.microsoft.com/office/drawing/2014/main" val="905925477"/>
                    </a:ext>
                  </a:extLst>
                </a:gridCol>
                <a:gridCol w="8430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46068">
                  <a:extLst>
                    <a:ext uri="{9D8B030D-6E8A-4147-A177-3AD203B41FA5}">
                      <a16:colId xmlns:a16="http://schemas.microsoft.com/office/drawing/2014/main" val="3471022559"/>
                    </a:ext>
                  </a:extLst>
                </a:gridCol>
                <a:gridCol w="9460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26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none" strike="noStrike" baseline="0" dirty="0"/>
                        <a:t>Sept 14-27</a:t>
                      </a:r>
                      <a:endParaRPr lang="en-US" sz="1600" b="1" i="0" u="none" strike="noStrike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none" strike="noStrike" baseline="0" dirty="0"/>
                        <a:t>Sept 28-Oct 4</a:t>
                      </a:r>
                      <a:endParaRPr lang="en-US" sz="1600" b="1" i="0" u="none" strike="noStrike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none" strike="noStrike" baseline="0" dirty="0"/>
                        <a:t>Oct 5-Oct 11</a:t>
                      </a:r>
                      <a:endParaRPr lang="en-US" sz="1600" b="1" i="0" u="none" strike="noStrike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none" strike="noStrike" baseline="0" dirty="0"/>
                        <a:t>Oct 12-18</a:t>
                      </a:r>
                      <a:endParaRPr lang="en-US" sz="1600" b="1" i="0" u="none" strike="noStrike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none" strike="noStrike" baseline="0" dirty="0"/>
                        <a:t>Oct 19-25</a:t>
                      </a:r>
                      <a:endParaRPr lang="en-US" sz="1600" b="1" i="0" u="none" strike="noStrike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none" strike="noStrike" baseline="0" dirty="0"/>
                        <a:t>Oct 26-Nov 1</a:t>
                      </a:r>
                      <a:endParaRPr lang="en-US" sz="1600" b="1" i="0" u="none" strike="noStrike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732449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Minnesota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18th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Maine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4th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California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5th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Georgia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12th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Alaska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19th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Oklahoma      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29th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29796791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South Dakota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18th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Montana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4th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Iowa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5th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Kansas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14th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Arkansas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19th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Michigan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19th 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Nebraska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4th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Indiana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6th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Tennessee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14th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Idaho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19th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New Jersey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19th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New Mexico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6th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North Carolina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15th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North Dakota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19th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Vermont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19th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Ohio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6th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Washington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16th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Louisiana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20th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Virginia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19th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Arizona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7th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Nevada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17th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Utah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20th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Wyoming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19th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Texas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17th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Wisconsin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20th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Illinois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24th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Louisiana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20th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West Virginia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21st 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Maryland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22nd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Massachusetts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23rd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Washington D.C.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24th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Florida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24th 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9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New York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24th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" b="15592"/>
          <a:stretch/>
        </p:blipFill>
        <p:spPr>
          <a:xfrm rot="21090909">
            <a:off x="10061547" y="-56005"/>
            <a:ext cx="2193210" cy="122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73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13640</TotalTime>
  <Words>165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1_Office Theme</vt:lpstr>
      <vt:lpstr>2020 Early In-Person Voting Start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clairew</dc:creator>
  <cp:lastModifiedBy>rons@TVB.local</cp:lastModifiedBy>
  <cp:revision>1329</cp:revision>
  <cp:lastPrinted>2017-05-09T21:32:00Z</cp:lastPrinted>
  <dcterms:created xsi:type="dcterms:W3CDTF">2017-03-08T14:37:33Z</dcterms:created>
  <dcterms:modified xsi:type="dcterms:W3CDTF">2020-07-28T17:58:35Z</dcterms:modified>
</cp:coreProperties>
</file>